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  <p:sldMasterId id="2147483683" r:id="rId6"/>
  </p:sldMasterIdLst>
  <p:notesMasterIdLst>
    <p:notesMasterId r:id="rId38"/>
  </p:notesMasterIdLst>
  <p:sldIdLst>
    <p:sldId id="2145708597" r:id="rId7"/>
    <p:sldId id="2145708822" r:id="rId8"/>
    <p:sldId id="2145708823" r:id="rId9"/>
    <p:sldId id="2145708816" r:id="rId10"/>
    <p:sldId id="2147478017" r:id="rId11"/>
    <p:sldId id="2147478018" r:id="rId12"/>
    <p:sldId id="2147478020" r:id="rId13"/>
    <p:sldId id="2147478021" r:id="rId14"/>
    <p:sldId id="2147477738" r:id="rId15"/>
    <p:sldId id="2147477718" r:id="rId16"/>
    <p:sldId id="2147477719" r:id="rId17"/>
    <p:sldId id="2147477720" r:id="rId18"/>
    <p:sldId id="2147477721" r:id="rId19"/>
    <p:sldId id="264" r:id="rId20"/>
    <p:sldId id="2147477722" r:id="rId21"/>
    <p:sldId id="2147375364" r:id="rId22"/>
    <p:sldId id="2656" r:id="rId23"/>
    <p:sldId id="2147477723" r:id="rId24"/>
    <p:sldId id="2147477724" r:id="rId25"/>
    <p:sldId id="2147477726" r:id="rId26"/>
    <p:sldId id="2147477725" r:id="rId27"/>
    <p:sldId id="2147477727" r:id="rId28"/>
    <p:sldId id="2147477729" r:id="rId29"/>
    <p:sldId id="2147477728" r:id="rId30"/>
    <p:sldId id="2147477731" r:id="rId31"/>
    <p:sldId id="2147477732" r:id="rId32"/>
    <p:sldId id="2147477734" r:id="rId33"/>
    <p:sldId id="2147477735" r:id="rId34"/>
    <p:sldId id="2147477736" r:id="rId35"/>
    <p:sldId id="2147477737" r:id="rId36"/>
    <p:sldId id="2147477716" r:id="rId3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nna" id="{286B7C0A-8C8E-4E96-8613-15E832B5368E}">
          <p14:sldIdLst>
            <p14:sldId id="2145708597"/>
            <p14:sldId id="2145708822"/>
            <p14:sldId id="2145708823"/>
            <p14:sldId id="2145708816"/>
          </p14:sldIdLst>
        </p14:section>
        <p14:section name="Gianfranco" id="{A080CE96-BFCC-4727-8C67-4784DAFBDBCF}">
          <p14:sldIdLst>
            <p14:sldId id="2147478017"/>
            <p14:sldId id="2147478018"/>
            <p14:sldId id="2147478020"/>
            <p14:sldId id="2147478021"/>
          </p14:sldIdLst>
        </p14:section>
        <p14:section name="Manuel" id="{1C64201D-9FBB-4CAB-A4AC-1FC7F0EC629A}">
          <p14:sldIdLst>
            <p14:sldId id="2147477738"/>
            <p14:sldId id="2147477718"/>
            <p14:sldId id="2147477719"/>
            <p14:sldId id="2147477720"/>
            <p14:sldId id="2147477721"/>
            <p14:sldId id="264"/>
            <p14:sldId id="2147477722"/>
            <p14:sldId id="2147375364"/>
            <p14:sldId id="2656"/>
            <p14:sldId id="2147477723"/>
            <p14:sldId id="2147477724"/>
            <p14:sldId id="2147477726"/>
            <p14:sldId id="2147477725"/>
            <p14:sldId id="2147477727"/>
            <p14:sldId id="2147477729"/>
            <p14:sldId id="2147477728"/>
            <p14:sldId id="2147477731"/>
            <p14:sldId id="2147477732"/>
            <p14:sldId id="2147477734"/>
            <p14:sldId id="2147477735"/>
            <p14:sldId id="2147477736"/>
            <p14:sldId id="2147477737"/>
          </p14:sldIdLst>
        </p14:section>
        <p14:section name="Q&amp;A" id="{3550425E-0310-4475-BF60-E9B6BF87A03E}">
          <p14:sldIdLst>
            <p14:sldId id="21474777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65BC14-75BF-78CD-DB27-EEBF33E4FD2B}" name="STAVERIS Valentina (CNECT)" initials="SV(" userId="S::Valentina.STAVERIS@ec.europa.eu::a566981e-c57d-4740-91e2-4f4989491ff9" providerId="AD"/>
  <p188:author id="{0186DB6B-506C-C72D-B804-BB93D2FBEEE8}" name="Anna Busdraghi" initials="AB" userId="S::anna.busdraghi@gaia-x.eu::e93c581b-0c77-4460-8673-bae9d7df81b2" providerId="AD"/>
  <p188:author id="{1FC47678-41EC-F845-1E50-0096E41ADCA7}" name="Gianfranco Cecconi" initials="" userId="S::Gianfranco.Cecconi@internationaldataspaces.org::dab33884-7cd0-43f4-9059-1628153e03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0DE"/>
    <a:srgbClr val="B3D99C"/>
    <a:srgbClr val="A07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D05EE-4274-9BE1-D419-90390BDA3EB1}" v="7" dt="2024-06-28T06:04:23.122"/>
    <p1510:client id="{148D22B7-C006-4B2D-9D83-F27A54C5F5C8}" v="60" dt="2024-06-28T08:24:21.979"/>
    <p1510:client id="{1857B451-95AF-46C6-A3F3-A0E0A440C594}" v="44" dt="2024-06-27T13:19:35.101"/>
    <p1510:client id="{34249BF0-3515-4A96-B056-65084D6945B9}" v="375" dt="2024-06-27T15:49:52.809"/>
    <p1510:client id="{566585B6-7D82-40FC-8021-239988B0BEA9}" v="19" dt="2024-06-27T13:17:37.133"/>
    <p1510:client id="{A82D570D-98BA-3883-031A-26B3B709FC5D}" v="183" dt="2024-06-27T13:21:30.971"/>
    <p1510:client id="{BFEC9997-3058-987F-4059-0E9F50EE0D37}" v="5" dt="2024-06-28T08:53:34.754"/>
    <p1510:client id="{D4C529C4-DC1E-41EB-A8A6-2A69FB3A7A5B}" v="3" dt="2024-06-28T08:37:05.573"/>
    <p1510:client id="{E5E5778C-1EA5-984F-BEA5-2A7D51862D6C}" v="1095" dt="2024-06-28T11:33:31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VERIS Valentina (CNECT)" userId="a566981e-c57d-4740-91e2-4f4989491ff9" providerId="ADAL" clId="{34249BF0-3515-4A96-B056-65084D6945B9}"/>
    <pc:docChg chg="undo custSel addSld delSld modSld sldOrd modSection">
      <pc:chgData name="STAVERIS Valentina (CNECT)" userId="a566981e-c57d-4740-91e2-4f4989491ff9" providerId="ADAL" clId="{34249BF0-3515-4A96-B056-65084D6945B9}" dt="2024-06-27T15:49:52.809" v="396" actId="14100"/>
      <pc:docMkLst>
        <pc:docMk/>
      </pc:docMkLst>
      <pc:sldChg chg="del">
        <pc:chgData name="STAVERIS Valentina (CNECT)" userId="a566981e-c57d-4740-91e2-4f4989491ff9" providerId="ADAL" clId="{34249BF0-3515-4A96-B056-65084D6945B9}" dt="2024-06-27T15:04:18.645" v="64" actId="47"/>
        <pc:sldMkLst>
          <pc:docMk/>
          <pc:sldMk cId="1506752174" sldId="375"/>
        </pc:sldMkLst>
      </pc:sldChg>
      <pc:sldChg chg="modSp del mod">
        <pc:chgData name="STAVERIS Valentina (CNECT)" userId="a566981e-c57d-4740-91e2-4f4989491ff9" providerId="ADAL" clId="{34249BF0-3515-4A96-B056-65084D6945B9}" dt="2024-06-27T15:04:16.598" v="63" actId="47"/>
        <pc:sldMkLst>
          <pc:docMk/>
          <pc:sldMk cId="3853471426" sldId="441"/>
        </pc:sldMkLst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5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6" creationId="{84649510-0FE3-3E1B-3A65-6F3DFCCEEE28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7" creationId="{CF36C74C-258F-DD6C-F653-80E136217F1E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8" creationId="{9CB610A3-D59D-3D83-8C72-97AC6396DB46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9" creationId="{2346EFD3-B379-059E-9EA1-817F55F1853E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0" creationId="{1A625E20-0173-7AE8-FA67-CC1E4846127C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1" creationId="{80C99FD4-4A66-3A93-FA25-742D337111C2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2" creationId="{AAADB497-7346-0DD2-A30C-5CB609FE3814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3" creationId="{7510C62B-F676-6B8E-3878-F2D94A91473E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4" creationId="{0D2BB161-3E1C-8F61-C5FB-A363D770BF35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5" creationId="{230413CF-C2BC-B6DE-31FC-E5EEC38032EC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6" creationId="{238EE4AD-FCAB-3DD0-9227-5CE43E8ADD72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7" creationId="{E6AF5BAF-7D59-FACC-4B0C-F2CC57A4B1A7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8" creationId="{26A8E311-A234-A1E7-D88C-35EE328695B7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19" creationId="{84FAAB09-E3EA-713A-0AB3-66D8F4E343A1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22" creationId="{1B8EB184-D8C8-6D41-2274-7D022B11F525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26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37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38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40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41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42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43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45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46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56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57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64" creationId="{3BD0DB30-3F71-47F1-9968-8E5A69CF9B3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66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72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73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74" creationId="{00000000-0000-0000-0000-000000000000}"/>
          </ac:spMkLst>
        </pc:spChg>
        <pc:spChg chg="mod">
          <ac:chgData name="STAVERIS Valentina (CNECT)" userId="a566981e-c57d-4740-91e2-4f4989491ff9" providerId="ADAL" clId="{34249BF0-3515-4A96-B056-65084D6945B9}" dt="2024-06-27T14:57:44.570" v="4" actId="14100"/>
          <ac:spMkLst>
            <pc:docMk/>
            <pc:sldMk cId="3853471426" sldId="441"/>
            <ac:spMk id="75" creationId="{00000000-0000-0000-0000-000000000000}"/>
          </ac:spMkLst>
        </pc:spChg>
        <pc:grpChg chg="mod">
          <ac:chgData name="STAVERIS Valentina (CNECT)" userId="a566981e-c57d-4740-91e2-4f4989491ff9" providerId="ADAL" clId="{34249BF0-3515-4A96-B056-65084D6945B9}" dt="2024-06-27T14:57:44.570" v="4" actId="14100"/>
          <ac:grpSpMkLst>
            <pc:docMk/>
            <pc:sldMk cId="3853471426" sldId="441"/>
            <ac:grpSpMk id="2" creationId="{D469CCDA-DDD5-5194-394F-24060F924F6C}"/>
          </ac:grpSpMkLst>
        </pc:grpChg>
        <pc:grpChg chg="mod">
          <ac:chgData name="STAVERIS Valentina (CNECT)" userId="a566981e-c57d-4740-91e2-4f4989491ff9" providerId="ADAL" clId="{34249BF0-3515-4A96-B056-65084D6945B9}" dt="2024-06-27T14:57:44.570" v="4" actId="14100"/>
          <ac:grpSpMkLst>
            <pc:docMk/>
            <pc:sldMk cId="3853471426" sldId="441"/>
            <ac:grpSpMk id="3" creationId="{BDDE4638-EABA-4B55-2C4C-8BCF019A7BE5}"/>
          </ac:grpSpMkLst>
        </pc:grp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24" creationId="{F8B30849-E660-D713-6E08-831F1CA4D61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27" creationId="{27DAD4D5-E39F-1294-43E1-9610E40DDB74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32" creationId="{9ACEF4BE-789E-AB62-065B-14CCA169EDC1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47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48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49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50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51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53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54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55" creationId="{00000000-0000-0000-0000-000000000000}"/>
          </ac:picMkLst>
        </pc:picChg>
        <pc:picChg chg="mod">
          <ac:chgData name="STAVERIS Valentina (CNECT)" userId="a566981e-c57d-4740-91e2-4f4989491ff9" providerId="ADAL" clId="{34249BF0-3515-4A96-B056-65084D6945B9}" dt="2024-06-27T14:57:44.570" v="4" actId="14100"/>
          <ac:picMkLst>
            <pc:docMk/>
            <pc:sldMk cId="3853471426" sldId="441"/>
            <ac:picMk id="67" creationId="{51BC622F-F2EC-4D36-8FE2-C06E90CFFA5B}"/>
          </ac:picMkLst>
        </pc:picChg>
      </pc:sldChg>
      <pc:sldChg chg="add">
        <pc:chgData name="STAVERIS Valentina (CNECT)" userId="a566981e-c57d-4740-91e2-4f4989491ff9" providerId="ADAL" clId="{34249BF0-3515-4A96-B056-65084D6945B9}" dt="2024-06-27T15:21:22.583" v="101"/>
        <pc:sldMkLst>
          <pc:docMk/>
          <pc:sldMk cId="1020147008" sldId="2656"/>
        </pc:sldMkLst>
      </pc:sldChg>
      <pc:sldChg chg="addCm">
        <pc:chgData name="STAVERIS Valentina (CNECT)" userId="a566981e-c57d-4740-91e2-4f4989491ff9" providerId="ADAL" clId="{34249BF0-3515-4A96-B056-65084D6945B9}" dt="2024-06-27T14:56:55.641" v="0"/>
        <pc:sldMkLst>
          <pc:docMk/>
          <pc:sldMk cId="4017144020" sldId="21457085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TAVERIS Valentina (CNECT)" userId="a566981e-c57d-4740-91e2-4f4989491ff9" providerId="ADAL" clId="{34249BF0-3515-4A96-B056-65084D6945B9}" dt="2024-06-27T14:56:55.641" v="0"/>
              <pc2:cmMkLst xmlns:pc2="http://schemas.microsoft.com/office/powerpoint/2019/9/main/command">
                <pc:docMk/>
                <pc:sldMk cId="4017144020" sldId="2145708597"/>
                <pc2:cmMk id="{67190E5A-D167-4200-B064-DF728B9A642D}"/>
              </pc2:cmMkLst>
            </pc226:cmChg>
          </p:ext>
        </pc:extLst>
      </pc:sldChg>
      <pc:sldChg chg="modSp mod">
        <pc:chgData name="STAVERIS Valentina (CNECT)" userId="a566981e-c57d-4740-91e2-4f4989491ff9" providerId="ADAL" clId="{34249BF0-3515-4A96-B056-65084D6945B9}" dt="2024-06-27T14:57:45.988" v="5" actId="20577"/>
        <pc:sldMkLst>
          <pc:docMk/>
          <pc:sldMk cId="4216878344" sldId="2145708822"/>
        </pc:sldMkLst>
        <pc:spChg chg="mod">
          <ac:chgData name="STAVERIS Valentina (CNECT)" userId="a566981e-c57d-4740-91e2-4f4989491ff9" providerId="ADAL" clId="{34249BF0-3515-4A96-B056-65084D6945B9}" dt="2024-06-27T14:57:45.988" v="5" actId="20577"/>
          <ac:spMkLst>
            <pc:docMk/>
            <pc:sldMk cId="4216878344" sldId="2145708822"/>
            <ac:spMk id="2" creationId="{CF384484-8173-EA84-29C8-66CB655DF07B}"/>
          </ac:spMkLst>
        </pc:spChg>
      </pc:sldChg>
      <pc:sldChg chg="add">
        <pc:chgData name="STAVERIS Valentina (CNECT)" userId="a566981e-c57d-4740-91e2-4f4989491ff9" providerId="ADAL" clId="{34249BF0-3515-4A96-B056-65084D6945B9}" dt="2024-06-27T15:20:43.607" v="98"/>
        <pc:sldMkLst>
          <pc:docMk/>
          <pc:sldMk cId="3115513858" sldId="2147375364"/>
        </pc:sldMkLst>
      </pc:sldChg>
      <pc:sldChg chg="addSp delSp modSp mod">
        <pc:chgData name="STAVERIS Valentina (CNECT)" userId="a566981e-c57d-4740-91e2-4f4989491ff9" providerId="ADAL" clId="{34249BF0-3515-4A96-B056-65084D6945B9}" dt="2024-06-27T14:58:51.160" v="12" actId="1076"/>
        <pc:sldMkLst>
          <pc:docMk/>
          <pc:sldMk cId="433759186" sldId="2147477719"/>
        </pc:sldMkLst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" creationId="{501C5AE7-B932-7CB8-5505-5D0F0A2B849C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5" creationId="{230413CF-C2BC-B6DE-31FC-E5EEC38032EC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6" creationId="{74ED7346-D224-B1AF-8A2F-3AD9E8C798F8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7" creationId="{73F650AF-69EE-ADE2-F3A4-39EAA8130AFE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8" creationId="{D50C1773-D72A-AB5A-1FB8-734BEBB647E2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9" creationId="{015D86B4-4D20-04D9-A0F6-BAA44BC53B64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10" creationId="{E1108B28-A5BF-EB47-8C48-4F3B98A2A644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12" creationId="{177B2667-E101-BDBA-11F8-397F0C1BBD69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13" creationId="{2D2F7F28-5E46-F60E-9CFF-CB114AA2F8A9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16" creationId="{C7187CFC-90C0-FA12-06B4-148CE13224A8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19" creationId="{FBE53CBD-1D21-C0E8-5BEE-73592B8D161C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21" creationId="{399CDC65-7F4E-6F0D-2560-65D20E94167E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23" creationId="{82F5B4BA-CB5E-ABE0-5BE0-30E40A185597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26" creationId="{04E30D68-4929-5CA2-26A6-CE541ADF8E8A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27" creationId="{22EE3D54-D155-CC5A-B49E-992B07CE2CC5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28" creationId="{A0B96F4E-DA28-4C99-F3C9-77156E904DFB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29" creationId="{3E4D5C3E-E447-2CC5-824F-7D0D216C080A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30" creationId="{72D37AE2-9329-B62D-CE00-E38517AB8D37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31" creationId="{C666B6EF-164B-2848-2D30-155C24FDCED5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32" creationId="{3BD0DB30-3F71-47F1-9968-8E5A69CF9B30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33" creationId="{E6AF5BAF-7D59-FACC-4B0C-F2CC57A4B1A7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36" creationId="{0D2BB161-3E1C-8F61-C5FB-A363D770BF35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37" creationId="{84FAAB09-E3EA-713A-0AB3-66D8F4E343A1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1" creationId="{84649510-0FE3-3E1B-3A65-6F3DFCCEEE28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2" creationId="{CF36C74C-258F-DD6C-F653-80E136217F1E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3" creationId="{9CB610A3-D59D-3D83-8C72-97AC6396DB46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4" creationId="{2346EFD3-B379-059E-9EA1-817F55F1853E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5" creationId="{1A625E20-0173-7AE8-FA67-CC1E4846127C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6" creationId="{80C99FD4-4A66-3A93-FA25-742D337111C2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7" creationId="{AAADB497-7346-0DD2-A30C-5CB609FE3814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8" creationId="{7510C62B-F676-6B8E-3878-F2D94A91473E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49" creationId="{1B8EB184-D8C8-6D41-2274-7D022B11F525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50" creationId="{238EE4AD-FCAB-3DD0-9227-5CE43E8ADD72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51" creationId="{26A8E311-A234-A1E7-D88C-35EE328695B7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52" creationId="{B62389CC-F3E0-CC9B-DD1F-5934F6C1F961}"/>
          </ac:spMkLst>
        </pc:spChg>
        <pc:spChg chg="mod">
          <ac:chgData name="STAVERIS Valentina (CNECT)" userId="a566981e-c57d-4740-91e2-4f4989491ff9" providerId="ADAL" clId="{34249BF0-3515-4A96-B056-65084D6945B9}" dt="2024-06-27T14:58:27.439" v="8"/>
          <ac:spMkLst>
            <pc:docMk/>
            <pc:sldMk cId="433759186" sldId="2147477719"/>
            <ac:spMk id="54" creationId="{E9575AD6-036F-F3D2-6B0A-953436958481}"/>
          </ac:spMkLst>
        </pc:spChg>
        <pc:grpChg chg="mod">
          <ac:chgData name="STAVERIS Valentina (CNECT)" userId="a566981e-c57d-4740-91e2-4f4989491ff9" providerId="ADAL" clId="{34249BF0-3515-4A96-B056-65084D6945B9}" dt="2024-06-27T14:58:27.439" v="8"/>
          <ac:grpSpMkLst>
            <pc:docMk/>
            <pc:sldMk cId="433759186" sldId="2147477719"/>
            <ac:grpSpMk id="20" creationId="{D469CCDA-DDD5-5194-394F-24060F924F6C}"/>
          </ac:grpSpMkLst>
        </pc:grpChg>
        <pc:grpChg chg="mod">
          <ac:chgData name="STAVERIS Valentina (CNECT)" userId="a566981e-c57d-4740-91e2-4f4989491ff9" providerId="ADAL" clId="{34249BF0-3515-4A96-B056-65084D6945B9}" dt="2024-06-27T14:58:27.439" v="8"/>
          <ac:grpSpMkLst>
            <pc:docMk/>
            <pc:sldMk cId="433759186" sldId="2147477719"/>
            <ac:grpSpMk id="39" creationId="{BDDE4638-EABA-4B55-2C4C-8BCF019A7BE5}"/>
          </ac:grpSpMkLst>
        </pc:grpChg>
        <pc:picChg chg="add del">
          <ac:chgData name="STAVERIS Valentina (CNECT)" userId="a566981e-c57d-4740-91e2-4f4989491ff9" providerId="ADAL" clId="{34249BF0-3515-4A96-B056-65084D6945B9}" dt="2024-06-27T14:57:58.593" v="7" actId="22"/>
          <ac:picMkLst>
            <pc:docMk/>
            <pc:sldMk cId="433759186" sldId="2147477719"/>
            <ac:picMk id="3" creationId="{1A709F5B-997F-1384-5117-D6B042DFD3D6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11" creationId="{BEAEED54-938F-1146-F227-45291FDBCDFD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14" creationId="{96036F21-CD55-6572-5E6D-B0B8354776C9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15" creationId="{5EF655CC-4746-82E3-07AD-663A40E8E219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17" creationId="{92AFA3FE-0C62-5DFE-705B-27633F4EB733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18" creationId="{DDBEF0D2-CC06-2200-5855-C586C2247EA3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22" creationId="{4D067226-CFA8-E7BE-EAC8-A57090A80242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24" creationId="{84642771-E060-AC8E-4595-CA78AB23B9A8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25" creationId="{22AEE7FA-FD20-7AE0-18A5-0B9B0DC19B47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34" creationId="{51BC622F-F2EC-4D36-8FE2-C06E90CFFA5B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35" creationId="{27DAD4D5-E39F-1294-43E1-9610E40DDB74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38" creationId="{F8B30849-E660-D713-6E08-831F1CA4D610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40" creationId="{9ACEF4BE-789E-AB62-065B-14CCA169EDC1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53" creationId="{1C65DF17-D206-2350-A6A5-F5D104DBCBF9}"/>
          </ac:picMkLst>
        </pc:picChg>
        <pc:picChg chg="mod">
          <ac:chgData name="STAVERIS Valentina (CNECT)" userId="a566981e-c57d-4740-91e2-4f4989491ff9" providerId="ADAL" clId="{34249BF0-3515-4A96-B056-65084D6945B9}" dt="2024-06-27T14:58:27.439" v="8"/>
          <ac:picMkLst>
            <pc:docMk/>
            <pc:sldMk cId="433759186" sldId="2147477719"/>
            <ac:picMk id="55" creationId="{5179BC35-214A-458A-6808-D8D20B7759B2}"/>
          </ac:picMkLst>
        </pc:picChg>
        <pc:picChg chg="add mod">
          <ac:chgData name="STAVERIS Valentina (CNECT)" userId="a566981e-c57d-4740-91e2-4f4989491ff9" providerId="ADAL" clId="{34249BF0-3515-4A96-B056-65084D6945B9}" dt="2024-06-27T14:58:51.160" v="12" actId="1076"/>
          <ac:picMkLst>
            <pc:docMk/>
            <pc:sldMk cId="433759186" sldId="2147477719"/>
            <ac:picMk id="56" creationId="{AB2CFE77-947D-104B-C2C7-68C137E5E25F}"/>
          </ac:picMkLst>
        </pc:picChg>
      </pc:sldChg>
      <pc:sldChg chg="addSp delSp modSp new mod">
        <pc:chgData name="STAVERIS Valentina (CNECT)" userId="a566981e-c57d-4740-91e2-4f4989491ff9" providerId="ADAL" clId="{34249BF0-3515-4A96-B056-65084D6945B9}" dt="2024-06-27T15:03:56.617" v="62" actId="1076"/>
        <pc:sldMkLst>
          <pc:docMk/>
          <pc:sldMk cId="1612984292" sldId="2147477720"/>
        </pc:sldMkLst>
        <pc:spChg chg="del">
          <ac:chgData name="STAVERIS Valentina (CNECT)" userId="a566981e-c57d-4740-91e2-4f4989491ff9" providerId="ADAL" clId="{34249BF0-3515-4A96-B056-65084D6945B9}" dt="2024-06-27T14:59:43.471" v="15" actId="478"/>
          <ac:spMkLst>
            <pc:docMk/>
            <pc:sldMk cId="1612984292" sldId="2147477720"/>
            <ac:spMk id="2" creationId="{654E3EDB-571C-DE9D-4496-AB94D4321923}"/>
          </ac:spMkLst>
        </pc:spChg>
        <pc:spChg chg="add mod">
          <ac:chgData name="STAVERIS Valentina (CNECT)" userId="a566981e-c57d-4740-91e2-4f4989491ff9" providerId="ADAL" clId="{34249BF0-3515-4A96-B056-65084D6945B9}" dt="2024-06-27T15:03:38.596" v="59" actId="1076"/>
          <ac:spMkLst>
            <pc:docMk/>
            <pc:sldMk cId="1612984292" sldId="2147477720"/>
            <ac:spMk id="5" creationId="{D0F86E93-82D6-76B2-4CCE-FF85CC8115A9}"/>
          </ac:spMkLst>
        </pc:spChg>
        <pc:spChg chg="add mod">
          <ac:chgData name="STAVERIS Valentina (CNECT)" userId="a566981e-c57d-4740-91e2-4f4989491ff9" providerId="ADAL" clId="{34249BF0-3515-4A96-B056-65084D6945B9}" dt="2024-06-27T15:03:42.462" v="60" actId="1076"/>
          <ac:spMkLst>
            <pc:docMk/>
            <pc:sldMk cId="1612984292" sldId="2147477720"/>
            <ac:spMk id="6" creationId="{BC3D8FD7-1EEB-16D7-514A-E76E41D32CAB}"/>
          </ac:spMkLst>
        </pc:spChg>
        <pc:spChg chg="add mod">
          <ac:chgData name="STAVERIS Valentina (CNECT)" userId="a566981e-c57d-4740-91e2-4f4989491ff9" providerId="ADAL" clId="{34249BF0-3515-4A96-B056-65084D6945B9}" dt="2024-06-27T15:03:56.617" v="62" actId="1076"/>
          <ac:spMkLst>
            <pc:docMk/>
            <pc:sldMk cId="1612984292" sldId="2147477720"/>
            <ac:spMk id="8" creationId="{EE648051-3FFA-3D3F-4A24-97DD29B4BCAA}"/>
          </ac:spMkLst>
        </pc:spChg>
        <pc:spChg chg="add mod">
          <ac:chgData name="STAVERIS Valentina (CNECT)" userId="a566981e-c57d-4740-91e2-4f4989491ff9" providerId="ADAL" clId="{34249BF0-3515-4A96-B056-65084D6945B9}" dt="2024-06-27T15:03:04.833" v="27" actId="1076"/>
          <ac:spMkLst>
            <pc:docMk/>
            <pc:sldMk cId="1612984292" sldId="2147477720"/>
            <ac:spMk id="10" creationId="{267A8AD4-ED86-C1FD-0303-F3936B2625F3}"/>
          </ac:spMkLst>
        </pc:spChg>
        <pc:spChg chg="add mod">
          <ac:chgData name="STAVERIS Valentina (CNECT)" userId="a566981e-c57d-4740-91e2-4f4989491ff9" providerId="ADAL" clId="{34249BF0-3515-4A96-B056-65084D6945B9}" dt="2024-06-27T15:03:23.100" v="57" actId="14100"/>
          <ac:spMkLst>
            <pc:docMk/>
            <pc:sldMk cId="1612984292" sldId="2147477720"/>
            <ac:spMk id="11" creationId="{A784D467-BA5C-2130-7E40-ACDBBA714614}"/>
          </ac:spMkLst>
        </pc:spChg>
        <pc:spChg chg="add mod">
          <ac:chgData name="STAVERIS Valentina (CNECT)" userId="a566981e-c57d-4740-91e2-4f4989491ff9" providerId="ADAL" clId="{34249BF0-3515-4A96-B056-65084D6945B9}" dt="2024-06-27T15:03:47.743" v="61" actId="1076"/>
          <ac:spMkLst>
            <pc:docMk/>
            <pc:sldMk cId="1612984292" sldId="2147477720"/>
            <ac:spMk id="13" creationId="{DF716860-855D-D0C1-6563-D9E80C1EC191}"/>
          </ac:spMkLst>
        </pc:spChg>
        <pc:cxnChg chg="add mod">
          <ac:chgData name="STAVERIS Valentina (CNECT)" userId="a566981e-c57d-4740-91e2-4f4989491ff9" providerId="ADAL" clId="{34249BF0-3515-4A96-B056-65084D6945B9}" dt="2024-06-27T15:03:38.596" v="59" actId="1076"/>
          <ac:cxnSpMkLst>
            <pc:docMk/>
            <pc:sldMk cId="1612984292" sldId="2147477720"/>
            <ac:cxnSpMk id="4" creationId="{BD59124E-CDA7-DFF5-E1E7-3E42A3EC027D}"/>
          </ac:cxnSpMkLst>
        </pc:cxnChg>
        <pc:cxnChg chg="add mod">
          <ac:chgData name="STAVERIS Valentina (CNECT)" userId="a566981e-c57d-4740-91e2-4f4989491ff9" providerId="ADAL" clId="{34249BF0-3515-4A96-B056-65084D6945B9}" dt="2024-06-27T15:03:42.462" v="60" actId="1076"/>
          <ac:cxnSpMkLst>
            <pc:docMk/>
            <pc:sldMk cId="1612984292" sldId="2147477720"/>
            <ac:cxnSpMk id="7" creationId="{38F25EE8-4F20-6455-197B-331B3634F989}"/>
          </ac:cxnSpMkLst>
        </pc:cxnChg>
        <pc:cxnChg chg="add mod">
          <ac:chgData name="STAVERIS Valentina (CNECT)" userId="a566981e-c57d-4740-91e2-4f4989491ff9" providerId="ADAL" clId="{34249BF0-3515-4A96-B056-65084D6945B9}" dt="2024-06-27T15:03:56.617" v="62" actId="1076"/>
          <ac:cxnSpMkLst>
            <pc:docMk/>
            <pc:sldMk cId="1612984292" sldId="2147477720"/>
            <ac:cxnSpMk id="9" creationId="{53D35A54-1D55-0A9F-1981-DD65D6C72189}"/>
          </ac:cxnSpMkLst>
        </pc:cxnChg>
        <pc:cxnChg chg="add mod">
          <ac:chgData name="STAVERIS Valentina (CNECT)" userId="a566981e-c57d-4740-91e2-4f4989491ff9" providerId="ADAL" clId="{34249BF0-3515-4A96-B056-65084D6945B9}" dt="2024-06-27T15:03:47.743" v="61" actId="1076"/>
          <ac:cxnSpMkLst>
            <pc:docMk/>
            <pc:sldMk cId="1612984292" sldId="2147477720"/>
            <ac:cxnSpMk id="12" creationId="{556E6E91-913D-4BB6-9CD6-7697BF3767CF}"/>
          </ac:cxnSpMkLst>
        </pc:cxnChg>
      </pc:sldChg>
      <pc:sldChg chg="addSp modSp new mod">
        <pc:chgData name="STAVERIS Valentina (CNECT)" userId="a566981e-c57d-4740-91e2-4f4989491ff9" providerId="ADAL" clId="{34249BF0-3515-4A96-B056-65084D6945B9}" dt="2024-06-27T15:06:42.438" v="88" actId="1035"/>
        <pc:sldMkLst>
          <pc:docMk/>
          <pc:sldMk cId="3724657412" sldId="2147477721"/>
        </pc:sldMkLst>
        <pc:spChg chg="mod">
          <ac:chgData name="STAVERIS Valentina (CNECT)" userId="a566981e-c57d-4740-91e2-4f4989491ff9" providerId="ADAL" clId="{34249BF0-3515-4A96-B056-65084D6945B9}" dt="2024-06-27T15:06:42.438" v="88" actId="1035"/>
          <ac:spMkLst>
            <pc:docMk/>
            <pc:sldMk cId="3724657412" sldId="2147477721"/>
            <ac:spMk id="2" creationId="{E1C7B2C0-5806-75B0-ECA2-D235FEA645EF}"/>
          </ac:spMkLst>
        </pc:spChg>
        <pc:picChg chg="add mod">
          <ac:chgData name="STAVERIS Valentina (CNECT)" userId="a566981e-c57d-4740-91e2-4f4989491ff9" providerId="ADAL" clId="{34249BF0-3515-4A96-B056-65084D6945B9}" dt="2024-06-27T15:06:26.571" v="76" actId="1076"/>
          <ac:picMkLst>
            <pc:docMk/>
            <pc:sldMk cId="3724657412" sldId="2147477721"/>
            <ac:picMk id="4" creationId="{DE29EB06-64F7-306F-B644-FAEA33A00EAD}"/>
          </ac:picMkLst>
        </pc:picChg>
      </pc:sldChg>
      <pc:sldChg chg="addSp modSp new mod">
        <pc:chgData name="STAVERIS Valentina (CNECT)" userId="a566981e-c57d-4740-91e2-4f4989491ff9" providerId="ADAL" clId="{34249BF0-3515-4A96-B056-65084D6945B9}" dt="2024-06-27T15:13:23.165" v="97" actId="1076"/>
        <pc:sldMkLst>
          <pc:docMk/>
          <pc:sldMk cId="2835618497" sldId="2147477722"/>
        </pc:sldMkLst>
        <pc:spChg chg="add mod">
          <ac:chgData name="STAVERIS Valentina (CNECT)" userId="a566981e-c57d-4740-91e2-4f4989491ff9" providerId="ADAL" clId="{34249BF0-3515-4A96-B056-65084D6945B9}" dt="2024-06-27T15:13:23.165" v="97" actId="1076"/>
          <ac:spMkLst>
            <pc:docMk/>
            <pc:sldMk cId="2835618497" sldId="2147477722"/>
            <ac:spMk id="4" creationId="{588D4FF5-C5FE-00A4-F591-5323DCE3CDF1}"/>
          </ac:spMkLst>
        </pc:spChg>
        <pc:picChg chg="add mod">
          <ac:chgData name="STAVERIS Valentina (CNECT)" userId="a566981e-c57d-4740-91e2-4f4989491ff9" providerId="ADAL" clId="{34249BF0-3515-4A96-B056-65084D6945B9}" dt="2024-06-27T15:12:44.841" v="92" actId="1076"/>
          <ac:picMkLst>
            <pc:docMk/>
            <pc:sldMk cId="2835618497" sldId="2147477722"/>
            <ac:picMk id="3" creationId="{4B2548AE-6601-FA79-E98D-7CB6E79218CA}"/>
          </ac:picMkLst>
        </pc:picChg>
      </pc:sldChg>
      <pc:sldChg chg="addSp modSp new mod">
        <pc:chgData name="STAVERIS Valentina (CNECT)" userId="a566981e-c57d-4740-91e2-4f4989491ff9" providerId="ADAL" clId="{34249BF0-3515-4A96-B056-65084D6945B9}" dt="2024-06-27T15:23:41.432" v="109" actId="1076"/>
        <pc:sldMkLst>
          <pc:docMk/>
          <pc:sldMk cId="771711183" sldId="2147477723"/>
        </pc:sldMkLst>
        <pc:spChg chg="mod">
          <ac:chgData name="STAVERIS Valentina (CNECT)" userId="a566981e-c57d-4740-91e2-4f4989491ff9" providerId="ADAL" clId="{34249BF0-3515-4A96-B056-65084D6945B9}" dt="2024-06-27T15:23:34.683" v="107" actId="1076"/>
          <ac:spMkLst>
            <pc:docMk/>
            <pc:sldMk cId="771711183" sldId="2147477723"/>
            <ac:spMk id="2" creationId="{FDD40B99-87D7-FD01-2B12-B43DA603053A}"/>
          </ac:spMkLst>
        </pc:spChg>
        <pc:picChg chg="add mod">
          <ac:chgData name="STAVERIS Valentina (CNECT)" userId="a566981e-c57d-4740-91e2-4f4989491ff9" providerId="ADAL" clId="{34249BF0-3515-4A96-B056-65084D6945B9}" dt="2024-06-27T15:23:41.432" v="109" actId="1076"/>
          <ac:picMkLst>
            <pc:docMk/>
            <pc:sldMk cId="771711183" sldId="2147477723"/>
            <ac:picMk id="4" creationId="{FD03200F-61A2-9787-CC86-2AD59B7DFB69}"/>
          </ac:picMkLst>
        </pc:picChg>
      </pc:sldChg>
      <pc:sldChg chg="addSp modSp new mod">
        <pc:chgData name="STAVERIS Valentina (CNECT)" userId="a566981e-c57d-4740-91e2-4f4989491ff9" providerId="ADAL" clId="{34249BF0-3515-4A96-B056-65084D6945B9}" dt="2024-06-27T15:24:31.002" v="118" actId="1076"/>
        <pc:sldMkLst>
          <pc:docMk/>
          <pc:sldMk cId="1511299412" sldId="2147477724"/>
        </pc:sldMkLst>
        <pc:spChg chg="mod">
          <ac:chgData name="STAVERIS Valentina (CNECT)" userId="a566981e-c57d-4740-91e2-4f4989491ff9" providerId="ADAL" clId="{34249BF0-3515-4A96-B056-65084D6945B9}" dt="2024-06-27T15:24:23.830" v="116" actId="790"/>
          <ac:spMkLst>
            <pc:docMk/>
            <pc:sldMk cId="1511299412" sldId="2147477724"/>
            <ac:spMk id="2" creationId="{9A9FAE37-A4F9-6887-C61F-29CAE22DDB67}"/>
          </ac:spMkLst>
        </pc:spChg>
        <pc:picChg chg="add mod">
          <ac:chgData name="STAVERIS Valentina (CNECT)" userId="a566981e-c57d-4740-91e2-4f4989491ff9" providerId="ADAL" clId="{34249BF0-3515-4A96-B056-65084D6945B9}" dt="2024-06-27T15:24:31.002" v="118" actId="1076"/>
          <ac:picMkLst>
            <pc:docMk/>
            <pc:sldMk cId="1511299412" sldId="2147477724"/>
            <ac:picMk id="4" creationId="{7B7DEB74-57E0-A6EA-624E-8266B8B91770}"/>
          </ac:picMkLst>
        </pc:picChg>
      </pc:sldChg>
      <pc:sldChg chg="addSp modSp new mod">
        <pc:chgData name="STAVERIS Valentina (CNECT)" userId="a566981e-c57d-4740-91e2-4f4989491ff9" providerId="ADAL" clId="{34249BF0-3515-4A96-B056-65084D6945B9}" dt="2024-06-27T15:29:49.728" v="160" actId="1076"/>
        <pc:sldMkLst>
          <pc:docMk/>
          <pc:sldMk cId="3565214147" sldId="2147477725"/>
        </pc:sldMkLst>
        <pc:spChg chg="mod">
          <ac:chgData name="STAVERIS Valentina (CNECT)" userId="a566981e-c57d-4740-91e2-4f4989491ff9" providerId="ADAL" clId="{34249BF0-3515-4A96-B056-65084D6945B9}" dt="2024-06-27T15:29:49.728" v="160" actId="1076"/>
          <ac:spMkLst>
            <pc:docMk/>
            <pc:sldMk cId="3565214147" sldId="2147477725"/>
            <ac:spMk id="2" creationId="{AE8E4124-9B91-8E86-DD36-90D5B076CCBD}"/>
          </ac:spMkLst>
        </pc:spChg>
        <pc:picChg chg="add mod modCrop">
          <ac:chgData name="STAVERIS Valentina (CNECT)" userId="a566981e-c57d-4740-91e2-4f4989491ff9" providerId="ADAL" clId="{34249BF0-3515-4A96-B056-65084D6945B9}" dt="2024-06-27T15:29:46.368" v="159" actId="1076"/>
          <ac:picMkLst>
            <pc:docMk/>
            <pc:sldMk cId="3565214147" sldId="2147477725"/>
            <ac:picMk id="4" creationId="{56899DEC-D5DE-AE15-704D-4C8254590EE4}"/>
          </ac:picMkLst>
        </pc:picChg>
      </pc:sldChg>
      <pc:sldChg chg="modSp new mod ord">
        <pc:chgData name="STAVERIS Valentina (CNECT)" userId="a566981e-c57d-4740-91e2-4f4989491ff9" providerId="ADAL" clId="{34249BF0-3515-4A96-B056-65084D6945B9}" dt="2024-06-27T15:49:52.809" v="396" actId="14100"/>
        <pc:sldMkLst>
          <pc:docMk/>
          <pc:sldMk cId="356177815" sldId="2147477726"/>
        </pc:sldMkLst>
        <pc:spChg chg="mod">
          <ac:chgData name="STAVERIS Valentina (CNECT)" userId="a566981e-c57d-4740-91e2-4f4989491ff9" providerId="ADAL" clId="{34249BF0-3515-4A96-B056-65084D6945B9}" dt="2024-06-27T15:28:16.007" v="150" actId="20577"/>
          <ac:spMkLst>
            <pc:docMk/>
            <pc:sldMk cId="356177815" sldId="2147477726"/>
            <ac:spMk id="2" creationId="{8CDCCF15-24D6-35A1-14CE-00210419E3DE}"/>
          </ac:spMkLst>
        </pc:spChg>
        <pc:spChg chg="mod">
          <ac:chgData name="STAVERIS Valentina (CNECT)" userId="a566981e-c57d-4740-91e2-4f4989491ff9" providerId="ADAL" clId="{34249BF0-3515-4A96-B056-65084D6945B9}" dt="2024-06-27T15:49:52.809" v="396" actId="14100"/>
          <ac:spMkLst>
            <pc:docMk/>
            <pc:sldMk cId="356177815" sldId="2147477726"/>
            <ac:spMk id="3" creationId="{D6402E58-E5AE-5D45-BD28-489F3E2E6B0D}"/>
          </ac:spMkLst>
        </pc:spChg>
      </pc:sldChg>
      <pc:sldChg chg="new del">
        <pc:chgData name="STAVERIS Valentina (CNECT)" userId="a566981e-c57d-4740-91e2-4f4989491ff9" providerId="ADAL" clId="{34249BF0-3515-4A96-B056-65084D6945B9}" dt="2024-06-27T15:25:25.618" v="121" actId="47"/>
        <pc:sldMkLst>
          <pc:docMk/>
          <pc:sldMk cId="2882187912" sldId="2147477726"/>
        </pc:sldMkLst>
      </pc:sldChg>
      <pc:sldChg chg="addSp delSp modSp new del mod setBg">
        <pc:chgData name="STAVERIS Valentina (CNECT)" userId="a566981e-c57d-4740-91e2-4f4989491ff9" providerId="ADAL" clId="{34249BF0-3515-4A96-B056-65084D6945B9}" dt="2024-06-27T15:26:51.541" v="130" actId="47"/>
        <pc:sldMkLst>
          <pc:docMk/>
          <pc:sldMk cId="4132179061" sldId="2147477726"/>
        </pc:sldMkLst>
        <pc:spChg chg="add del">
          <ac:chgData name="STAVERIS Valentina (CNECT)" userId="a566981e-c57d-4740-91e2-4f4989491ff9" providerId="ADAL" clId="{34249BF0-3515-4A96-B056-65084D6945B9}" dt="2024-06-27T15:26:41.687" v="129" actId="26606"/>
          <ac:spMkLst>
            <pc:docMk/>
            <pc:sldMk cId="4132179061" sldId="2147477726"/>
            <ac:spMk id="2" creationId="{68A6F797-848B-A4C3-888E-3B0C8BE875EC}"/>
          </ac:spMkLst>
        </pc:spChg>
        <pc:spChg chg="del">
          <ac:chgData name="STAVERIS Valentina (CNECT)" userId="a566981e-c57d-4740-91e2-4f4989491ff9" providerId="ADAL" clId="{34249BF0-3515-4A96-B056-65084D6945B9}" dt="2024-06-27T15:25:53.339" v="123" actId="931"/>
          <ac:spMkLst>
            <pc:docMk/>
            <pc:sldMk cId="4132179061" sldId="2147477726"/>
            <ac:spMk id="3" creationId="{C9C6E730-A795-F610-FD3F-320CC31D6994}"/>
          </ac:spMkLst>
        </pc:spChg>
        <pc:spChg chg="add del">
          <ac:chgData name="STAVERIS Valentina (CNECT)" userId="a566981e-c57d-4740-91e2-4f4989491ff9" providerId="ADAL" clId="{34249BF0-3515-4A96-B056-65084D6945B9}" dt="2024-06-27T15:26:41.687" v="129" actId="26606"/>
          <ac:spMkLst>
            <pc:docMk/>
            <pc:sldMk cId="4132179061" sldId="2147477726"/>
            <ac:spMk id="4" creationId="{E7BEB97C-10E6-AF0C-C9DB-C36093C4FE14}"/>
          </ac:spMkLst>
        </pc:spChg>
        <pc:spChg chg="mod">
          <ac:chgData name="STAVERIS Valentina (CNECT)" userId="a566981e-c57d-4740-91e2-4f4989491ff9" providerId="ADAL" clId="{34249BF0-3515-4A96-B056-65084D6945B9}" dt="2024-06-27T15:26:41.687" v="129" actId="26606"/>
          <ac:spMkLst>
            <pc:docMk/>
            <pc:sldMk cId="4132179061" sldId="2147477726"/>
            <ac:spMk id="5" creationId="{EA07F73F-1731-D67F-5DE9-AF6CC4BF1E30}"/>
          </ac:spMkLst>
        </pc:spChg>
        <pc:spChg chg="add del">
          <ac:chgData name="STAVERIS Valentina (CNECT)" userId="a566981e-c57d-4740-91e2-4f4989491ff9" providerId="ADAL" clId="{34249BF0-3515-4A96-B056-65084D6945B9}" dt="2024-06-27T15:26:27.525" v="125" actId="26606"/>
          <ac:spMkLst>
            <pc:docMk/>
            <pc:sldMk cId="4132179061" sldId="2147477726"/>
            <ac:spMk id="12" creationId="{42A4FC2C-047E-45A5-965D-8E1E3BF09BC6}"/>
          </ac:spMkLst>
        </pc:spChg>
        <pc:spChg chg="add del">
          <ac:chgData name="STAVERIS Valentina (CNECT)" userId="a566981e-c57d-4740-91e2-4f4989491ff9" providerId="ADAL" clId="{34249BF0-3515-4A96-B056-65084D6945B9}" dt="2024-06-27T15:26:30.519" v="127" actId="26606"/>
          <ac:spMkLst>
            <pc:docMk/>
            <pc:sldMk cId="4132179061" sldId="2147477726"/>
            <ac:spMk id="14" creationId="{D4974D33-8DC5-464E-8C6D-BE58F0669C17}"/>
          </ac:spMkLst>
        </pc:spChg>
        <pc:spChg chg="add del">
          <ac:chgData name="STAVERIS Valentina (CNECT)" userId="a566981e-c57d-4740-91e2-4f4989491ff9" providerId="ADAL" clId="{34249BF0-3515-4A96-B056-65084D6945B9}" dt="2024-06-27T15:26:30.519" v="127" actId="26606"/>
          <ac:spMkLst>
            <pc:docMk/>
            <pc:sldMk cId="4132179061" sldId="2147477726"/>
            <ac:spMk id="15" creationId="{F13C74B1-5B17-4795-BED0-7140497B445A}"/>
          </ac:spMkLst>
        </pc:spChg>
        <pc:spChg chg="add del">
          <ac:chgData name="STAVERIS Valentina (CNECT)" userId="a566981e-c57d-4740-91e2-4f4989491ff9" providerId="ADAL" clId="{34249BF0-3515-4A96-B056-65084D6945B9}" dt="2024-06-27T15:26:30.519" v="127" actId="26606"/>
          <ac:spMkLst>
            <pc:docMk/>
            <pc:sldMk cId="4132179061" sldId="2147477726"/>
            <ac:spMk id="16" creationId="{68A6F797-848B-A4C3-888E-3B0C8BE875EC}"/>
          </ac:spMkLst>
        </pc:spChg>
        <pc:spChg chg="add del">
          <ac:chgData name="STAVERIS Valentina (CNECT)" userId="a566981e-c57d-4740-91e2-4f4989491ff9" providerId="ADAL" clId="{34249BF0-3515-4A96-B056-65084D6945B9}" dt="2024-06-27T15:26:30.519" v="127" actId="26606"/>
          <ac:spMkLst>
            <pc:docMk/>
            <pc:sldMk cId="4132179061" sldId="2147477726"/>
            <ac:spMk id="17" creationId="{E7BEB97C-10E6-AF0C-C9DB-C36093C4FE14}"/>
          </ac:spMkLst>
        </pc:spChg>
        <pc:spChg chg="add del">
          <ac:chgData name="STAVERIS Valentina (CNECT)" userId="a566981e-c57d-4740-91e2-4f4989491ff9" providerId="ADAL" clId="{34249BF0-3515-4A96-B056-65084D6945B9}" dt="2024-06-27T15:26:41.687" v="129" actId="26606"/>
          <ac:spMkLst>
            <pc:docMk/>
            <pc:sldMk cId="4132179061" sldId="2147477726"/>
            <ac:spMk id="19" creationId="{D1D34770-47A8-402C-AF23-2B653F2D88C1}"/>
          </ac:spMkLst>
        </pc:spChg>
        <pc:spChg chg="add del">
          <ac:chgData name="STAVERIS Valentina (CNECT)" userId="a566981e-c57d-4740-91e2-4f4989491ff9" providerId="ADAL" clId="{34249BF0-3515-4A96-B056-65084D6945B9}" dt="2024-06-27T15:26:41.687" v="129" actId="26606"/>
          <ac:spMkLst>
            <pc:docMk/>
            <pc:sldMk cId="4132179061" sldId="2147477726"/>
            <ac:spMk id="20" creationId="{68A6F797-848B-A4C3-888E-3B0C8BE875EC}"/>
          </ac:spMkLst>
        </pc:spChg>
        <pc:spChg chg="add del">
          <ac:chgData name="STAVERIS Valentina (CNECT)" userId="a566981e-c57d-4740-91e2-4f4989491ff9" providerId="ADAL" clId="{34249BF0-3515-4A96-B056-65084D6945B9}" dt="2024-06-27T15:26:41.687" v="129" actId="26606"/>
          <ac:spMkLst>
            <pc:docMk/>
            <pc:sldMk cId="4132179061" sldId="2147477726"/>
            <ac:spMk id="21" creationId="{E7BEB97C-10E6-AF0C-C9DB-C36093C4FE14}"/>
          </ac:spMkLst>
        </pc:spChg>
        <pc:picChg chg="add mod">
          <ac:chgData name="STAVERIS Valentina (CNECT)" userId="a566981e-c57d-4740-91e2-4f4989491ff9" providerId="ADAL" clId="{34249BF0-3515-4A96-B056-65084D6945B9}" dt="2024-06-27T15:26:41.687" v="129" actId="26606"/>
          <ac:picMkLst>
            <pc:docMk/>
            <pc:sldMk cId="4132179061" sldId="2147477726"/>
            <ac:picMk id="7" creationId="{57EAA276-075C-D7C0-2E98-6D01B10BA820}"/>
          </ac:picMkLst>
        </pc:picChg>
      </pc:sldChg>
      <pc:sldChg chg="modSp new mod">
        <pc:chgData name="STAVERIS Valentina (CNECT)" userId="a566981e-c57d-4740-91e2-4f4989491ff9" providerId="ADAL" clId="{34249BF0-3515-4A96-B056-65084D6945B9}" dt="2024-06-27T15:31:29.596" v="168" actId="20577"/>
        <pc:sldMkLst>
          <pc:docMk/>
          <pc:sldMk cId="1065315369" sldId="2147477727"/>
        </pc:sldMkLst>
        <pc:spChg chg="mod">
          <ac:chgData name="STAVERIS Valentina (CNECT)" userId="a566981e-c57d-4740-91e2-4f4989491ff9" providerId="ADAL" clId="{34249BF0-3515-4A96-B056-65084D6945B9}" dt="2024-06-27T15:31:29.596" v="168" actId="20577"/>
          <ac:spMkLst>
            <pc:docMk/>
            <pc:sldMk cId="1065315369" sldId="2147477727"/>
            <ac:spMk id="2" creationId="{489183F4-F946-ADD6-DDD7-EDE0BA607E02}"/>
          </ac:spMkLst>
        </pc:spChg>
        <pc:spChg chg="mod">
          <ac:chgData name="STAVERIS Valentina (CNECT)" userId="a566981e-c57d-4740-91e2-4f4989491ff9" providerId="ADAL" clId="{34249BF0-3515-4A96-B056-65084D6945B9}" dt="2024-06-27T15:31:26.845" v="163" actId="20578"/>
          <ac:spMkLst>
            <pc:docMk/>
            <pc:sldMk cId="1065315369" sldId="2147477727"/>
            <ac:spMk id="3" creationId="{4603CCA4-764B-1BDE-A9AF-A438A217EFEB}"/>
          </ac:spMkLst>
        </pc:spChg>
      </pc:sldChg>
      <pc:sldChg chg="addSp delSp modSp new mod">
        <pc:chgData name="STAVERIS Valentina (CNECT)" userId="a566981e-c57d-4740-91e2-4f4989491ff9" providerId="ADAL" clId="{34249BF0-3515-4A96-B056-65084D6945B9}" dt="2024-06-27T15:43:11.833" v="190" actId="1076"/>
        <pc:sldMkLst>
          <pc:docMk/>
          <pc:sldMk cId="3757219404" sldId="2147477728"/>
        </pc:sldMkLst>
        <pc:spChg chg="mod">
          <ac:chgData name="STAVERIS Valentina (CNECT)" userId="a566981e-c57d-4740-91e2-4f4989491ff9" providerId="ADAL" clId="{34249BF0-3515-4A96-B056-65084D6945B9}" dt="2024-06-27T15:41:54.870" v="176" actId="1076"/>
          <ac:spMkLst>
            <pc:docMk/>
            <pc:sldMk cId="3757219404" sldId="2147477728"/>
            <ac:spMk id="2" creationId="{6E3A17DC-B8B8-2A85-0696-C493841F86EA}"/>
          </ac:spMkLst>
        </pc:spChg>
        <pc:graphicFrameChg chg="add mod">
          <ac:chgData name="STAVERIS Valentina (CNECT)" userId="a566981e-c57d-4740-91e2-4f4989491ff9" providerId="ADAL" clId="{34249BF0-3515-4A96-B056-65084D6945B9}" dt="2024-06-27T15:43:11.833" v="190" actId="1076"/>
          <ac:graphicFrameMkLst>
            <pc:docMk/>
            <pc:sldMk cId="3757219404" sldId="2147477728"/>
            <ac:graphicFrameMk id="5" creationId="{2E8F26C3-9697-2DA0-72F8-DE895DCA1C02}"/>
          </ac:graphicFrameMkLst>
        </pc:graphicFrameChg>
        <pc:picChg chg="add del">
          <ac:chgData name="STAVERIS Valentina (CNECT)" userId="a566981e-c57d-4740-91e2-4f4989491ff9" providerId="ADAL" clId="{34249BF0-3515-4A96-B056-65084D6945B9}" dt="2024-06-27T15:32:08.334" v="171"/>
          <ac:picMkLst>
            <pc:docMk/>
            <pc:sldMk cId="3757219404" sldId="2147477728"/>
            <ac:picMk id="4" creationId="{3EB6BD33-72DC-0B4C-149A-AA87D14A8780}"/>
          </ac:picMkLst>
        </pc:picChg>
        <pc:picChg chg="add mod">
          <ac:chgData name="STAVERIS Valentina (CNECT)" userId="a566981e-c57d-4740-91e2-4f4989491ff9" providerId="ADAL" clId="{34249BF0-3515-4A96-B056-65084D6945B9}" dt="2024-06-27T15:43:03.230" v="188" actId="1076"/>
          <ac:picMkLst>
            <pc:docMk/>
            <pc:sldMk cId="3757219404" sldId="2147477728"/>
            <ac:picMk id="6" creationId="{12252DC7-6508-A164-0381-3C517D29831D}"/>
          </ac:picMkLst>
        </pc:picChg>
      </pc:sldChg>
      <pc:sldChg chg="addSp delSp modSp new mod ord">
        <pc:chgData name="STAVERIS Valentina (CNECT)" userId="a566981e-c57d-4740-91e2-4f4989491ff9" providerId="ADAL" clId="{34249BF0-3515-4A96-B056-65084D6945B9}" dt="2024-06-27T15:44:23.112" v="200" actId="1076"/>
        <pc:sldMkLst>
          <pc:docMk/>
          <pc:sldMk cId="1715975164" sldId="2147477729"/>
        </pc:sldMkLst>
        <pc:spChg chg="mod">
          <ac:chgData name="STAVERIS Valentina (CNECT)" userId="a566981e-c57d-4740-91e2-4f4989491ff9" providerId="ADAL" clId="{34249BF0-3515-4A96-B056-65084D6945B9}" dt="2024-06-27T15:44:23.112" v="200" actId="1076"/>
          <ac:spMkLst>
            <pc:docMk/>
            <pc:sldMk cId="1715975164" sldId="2147477729"/>
            <ac:spMk id="2" creationId="{BF08C395-522D-BC5C-35E1-27C258472795}"/>
          </ac:spMkLst>
        </pc:spChg>
        <pc:spChg chg="add del mod">
          <ac:chgData name="STAVERIS Valentina (CNECT)" userId="a566981e-c57d-4740-91e2-4f4989491ff9" providerId="ADAL" clId="{34249BF0-3515-4A96-B056-65084D6945B9}" dt="2024-06-27T15:43:53.094" v="194"/>
          <ac:spMkLst>
            <pc:docMk/>
            <pc:sldMk cId="1715975164" sldId="2147477729"/>
            <ac:spMk id="5" creationId="{757D513C-0297-5ECB-8A2B-6727B12E30FF}"/>
          </ac:spMkLst>
        </pc:spChg>
        <pc:graphicFrameChg chg="add del mod">
          <ac:chgData name="STAVERIS Valentina (CNECT)" userId="a566981e-c57d-4740-91e2-4f4989491ff9" providerId="ADAL" clId="{34249BF0-3515-4A96-B056-65084D6945B9}" dt="2024-06-27T15:43:53.094" v="194"/>
          <ac:graphicFrameMkLst>
            <pc:docMk/>
            <pc:sldMk cId="1715975164" sldId="2147477729"/>
            <ac:graphicFrameMk id="6" creationId="{6247DD08-10E5-6230-7227-F2A496F63306}"/>
          </ac:graphicFrameMkLst>
        </pc:graphicFrameChg>
        <pc:graphicFrameChg chg="add del mod">
          <ac:chgData name="STAVERIS Valentina (CNECT)" userId="a566981e-c57d-4740-91e2-4f4989491ff9" providerId="ADAL" clId="{34249BF0-3515-4A96-B056-65084D6945B9}" dt="2024-06-27T15:43:53.094" v="194"/>
          <ac:graphicFrameMkLst>
            <pc:docMk/>
            <pc:sldMk cId="1715975164" sldId="2147477729"/>
            <ac:graphicFrameMk id="7" creationId="{FC143268-A3B5-0A6C-C73E-CF4C90189FD8}"/>
          </ac:graphicFrameMkLst>
        </pc:graphicFrameChg>
        <pc:graphicFrameChg chg="add del mod">
          <ac:chgData name="STAVERIS Valentina (CNECT)" userId="a566981e-c57d-4740-91e2-4f4989491ff9" providerId="ADAL" clId="{34249BF0-3515-4A96-B056-65084D6945B9}" dt="2024-06-27T15:43:53.094" v="194"/>
          <ac:graphicFrameMkLst>
            <pc:docMk/>
            <pc:sldMk cId="1715975164" sldId="2147477729"/>
            <ac:graphicFrameMk id="8" creationId="{0532C6D9-A947-C9C9-45BF-857E2DBBDDF3}"/>
          </ac:graphicFrameMkLst>
        </pc:graphicFrameChg>
        <pc:picChg chg="add del mod">
          <ac:chgData name="STAVERIS Valentina (CNECT)" userId="a566981e-c57d-4740-91e2-4f4989491ff9" providerId="ADAL" clId="{34249BF0-3515-4A96-B056-65084D6945B9}" dt="2024-06-27T15:42:45.321" v="184" actId="21"/>
          <ac:picMkLst>
            <pc:docMk/>
            <pc:sldMk cId="1715975164" sldId="2147477729"/>
            <ac:picMk id="4" creationId="{3986A6CD-B418-EDBD-5A9E-48DDBC472716}"/>
          </ac:picMkLst>
        </pc:picChg>
        <pc:picChg chg="add mod">
          <ac:chgData name="STAVERIS Valentina (CNECT)" userId="a566981e-c57d-4740-91e2-4f4989491ff9" providerId="ADAL" clId="{34249BF0-3515-4A96-B056-65084D6945B9}" dt="2024-06-27T15:44:03.849" v="197" actId="1076"/>
          <ac:picMkLst>
            <pc:docMk/>
            <pc:sldMk cId="1715975164" sldId="2147477729"/>
            <ac:picMk id="9" creationId="{9A5BC17B-7EA5-A935-0E91-904EC2E0423A}"/>
          </ac:picMkLst>
        </pc:picChg>
      </pc:sldChg>
      <pc:sldChg chg="modSp new mod">
        <pc:chgData name="STAVERIS Valentina (CNECT)" userId="a566981e-c57d-4740-91e2-4f4989491ff9" providerId="ADAL" clId="{34249BF0-3515-4A96-B056-65084D6945B9}" dt="2024-06-27T15:45:10.568" v="228" actId="20577"/>
        <pc:sldMkLst>
          <pc:docMk/>
          <pc:sldMk cId="4272629326" sldId="2147477730"/>
        </pc:sldMkLst>
        <pc:spChg chg="mod">
          <ac:chgData name="STAVERIS Valentina (CNECT)" userId="a566981e-c57d-4740-91e2-4f4989491ff9" providerId="ADAL" clId="{34249BF0-3515-4A96-B056-65084D6945B9}" dt="2024-06-27T15:45:10.568" v="228" actId="20577"/>
          <ac:spMkLst>
            <pc:docMk/>
            <pc:sldMk cId="4272629326" sldId="2147477730"/>
            <ac:spMk id="2" creationId="{77ECD301-79DF-115A-5438-6345F48ACEF3}"/>
          </ac:spMkLst>
        </pc:spChg>
        <pc:spChg chg="mod">
          <ac:chgData name="STAVERIS Valentina (CNECT)" userId="a566981e-c57d-4740-91e2-4f4989491ff9" providerId="ADAL" clId="{34249BF0-3515-4A96-B056-65084D6945B9}" dt="2024-06-27T15:45:08.439" v="223" actId="20578"/>
          <ac:spMkLst>
            <pc:docMk/>
            <pc:sldMk cId="4272629326" sldId="2147477730"/>
            <ac:spMk id="3" creationId="{2DACEB09-8940-7C7B-22CD-D30354E7B156}"/>
          </ac:spMkLst>
        </pc:spChg>
      </pc:sldChg>
      <pc:sldChg chg="addSp delSp modSp new mod">
        <pc:chgData name="STAVERIS Valentina (CNECT)" userId="a566981e-c57d-4740-91e2-4f4989491ff9" providerId="ADAL" clId="{34249BF0-3515-4A96-B056-65084D6945B9}" dt="2024-06-27T15:45:48.459" v="234" actId="14100"/>
        <pc:sldMkLst>
          <pc:docMk/>
          <pc:sldMk cId="774119276" sldId="2147477731"/>
        </pc:sldMkLst>
        <pc:spChg chg="del">
          <ac:chgData name="STAVERIS Valentina (CNECT)" userId="a566981e-c57d-4740-91e2-4f4989491ff9" providerId="ADAL" clId="{34249BF0-3515-4A96-B056-65084D6945B9}" dt="2024-06-27T15:45:39.378" v="232" actId="478"/>
          <ac:spMkLst>
            <pc:docMk/>
            <pc:sldMk cId="774119276" sldId="2147477731"/>
            <ac:spMk id="2" creationId="{E65C4098-9231-364F-6411-EB556C41AACA}"/>
          </ac:spMkLst>
        </pc:spChg>
        <pc:spChg chg="add del mod">
          <ac:chgData name="STAVERIS Valentina (CNECT)" userId="a566981e-c57d-4740-91e2-4f4989491ff9" providerId="ADAL" clId="{34249BF0-3515-4A96-B056-65084D6945B9}" dt="2024-06-27T15:45:48.459" v="234" actId="14100"/>
          <ac:spMkLst>
            <pc:docMk/>
            <pc:sldMk cId="774119276" sldId="2147477731"/>
            <ac:spMk id="4" creationId="{CB45F7A7-662A-F9B7-5912-F98E2B072CDE}"/>
          </ac:spMkLst>
        </pc:spChg>
        <pc:spChg chg="add del mod">
          <ac:chgData name="STAVERIS Valentina (CNECT)" userId="a566981e-c57d-4740-91e2-4f4989491ff9" providerId="ADAL" clId="{34249BF0-3515-4A96-B056-65084D6945B9}" dt="2024-06-27T15:45:43.894" v="233" actId="1076"/>
          <ac:spMkLst>
            <pc:docMk/>
            <pc:sldMk cId="774119276" sldId="2147477731"/>
            <ac:spMk id="5" creationId="{8707D586-4006-EFBA-FECF-19B018BD47A9}"/>
          </ac:spMkLst>
        </pc:spChg>
      </pc:sldChg>
      <pc:sldChg chg="addSp delSp modSp new mod">
        <pc:chgData name="STAVERIS Valentina (CNECT)" userId="a566981e-c57d-4740-91e2-4f4989491ff9" providerId="ADAL" clId="{34249BF0-3515-4A96-B056-65084D6945B9}" dt="2024-06-27T15:46:25.236" v="240" actId="14100"/>
        <pc:sldMkLst>
          <pc:docMk/>
          <pc:sldMk cId="4280727396" sldId="2147477732"/>
        </pc:sldMkLst>
        <pc:spChg chg="del">
          <ac:chgData name="STAVERIS Valentina (CNECT)" userId="a566981e-c57d-4740-91e2-4f4989491ff9" providerId="ADAL" clId="{34249BF0-3515-4A96-B056-65084D6945B9}" dt="2024-06-27T15:46:16.053" v="237" actId="478"/>
          <ac:spMkLst>
            <pc:docMk/>
            <pc:sldMk cId="4280727396" sldId="2147477732"/>
            <ac:spMk id="2" creationId="{4AE0BAE8-12BC-CAEE-5553-CC33A49D2542}"/>
          </ac:spMkLst>
        </pc:spChg>
        <pc:spChg chg="add mod">
          <ac:chgData name="STAVERIS Valentina (CNECT)" userId="a566981e-c57d-4740-91e2-4f4989491ff9" providerId="ADAL" clId="{34249BF0-3515-4A96-B056-65084D6945B9}" dt="2024-06-27T15:46:25.236" v="240" actId="14100"/>
          <ac:spMkLst>
            <pc:docMk/>
            <pc:sldMk cId="4280727396" sldId="2147477732"/>
            <ac:spMk id="4" creationId="{FA5CFFDA-BB7D-C2F5-C343-A84AAA1DA9B9}"/>
          </ac:spMkLst>
        </pc:spChg>
        <pc:spChg chg="add mod">
          <ac:chgData name="STAVERIS Valentina (CNECT)" userId="a566981e-c57d-4740-91e2-4f4989491ff9" providerId="ADAL" clId="{34249BF0-3515-4A96-B056-65084D6945B9}" dt="2024-06-27T15:46:20.304" v="238" actId="1076"/>
          <ac:spMkLst>
            <pc:docMk/>
            <pc:sldMk cId="4280727396" sldId="2147477732"/>
            <ac:spMk id="5" creationId="{AD870128-A57D-1CBD-79A1-EED1A09A0984}"/>
          </ac:spMkLst>
        </pc:spChg>
      </pc:sldChg>
      <pc:sldChg chg="new">
        <pc:chgData name="STAVERIS Valentina (CNECT)" userId="a566981e-c57d-4740-91e2-4f4989491ff9" providerId="ADAL" clId="{34249BF0-3515-4A96-B056-65084D6945B9}" dt="2024-06-27T15:46:30.652" v="241" actId="680"/>
        <pc:sldMkLst>
          <pc:docMk/>
          <pc:sldMk cId="855525" sldId="2147477733"/>
        </pc:sldMkLst>
      </pc:sldChg>
      <pc:sldChg chg="addSp delSp modSp new mod">
        <pc:chgData name="STAVERIS Valentina (CNECT)" userId="a566981e-c57d-4740-91e2-4f4989491ff9" providerId="ADAL" clId="{34249BF0-3515-4A96-B056-65084D6945B9}" dt="2024-06-27T15:47:08.066" v="246" actId="1076"/>
        <pc:sldMkLst>
          <pc:docMk/>
          <pc:sldMk cId="1927687045" sldId="2147477734"/>
        </pc:sldMkLst>
        <pc:spChg chg="del mod">
          <ac:chgData name="STAVERIS Valentina (CNECT)" userId="a566981e-c57d-4740-91e2-4f4989491ff9" providerId="ADAL" clId="{34249BF0-3515-4A96-B056-65084D6945B9}" dt="2024-06-27T15:47:03.166" v="245" actId="478"/>
          <ac:spMkLst>
            <pc:docMk/>
            <pc:sldMk cId="1927687045" sldId="2147477734"/>
            <ac:spMk id="2" creationId="{5989921F-E756-FC2C-5746-039154094235}"/>
          </ac:spMkLst>
        </pc:spChg>
        <pc:spChg chg="add mod">
          <ac:chgData name="STAVERIS Valentina (CNECT)" userId="a566981e-c57d-4740-91e2-4f4989491ff9" providerId="ADAL" clId="{34249BF0-3515-4A96-B056-65084D6945B9}" dt="2024-06-27T15:46:50.107" v="243"/>
          <ac:spMkLst>
            <pc:docMk/>
            <pc:sldMk cId="1927687045" sldId="2147477734"/>
            <ac:spMk id="4" creationId="{47D44E52-50E1-BC55-918C-9F9C2AA6E95F}"/>
          </ac:spMkLst>
        </pc:spChg>
        <pc:picChg chg="add mod">
          <ac:chgData name="STAVERIS Valentina (CNECT)" userId="a566981e-c57d-4740-91e2-4f4989491ff9" providerId="ADAL" clId="{34249BF0-3515-4A96-B056-65084D6945B9}" dt="2024-06-27T15:47:08.066" v="246" actId="1076"/>
          <ac:picMkLst>
            <pc:docMk/>
            <pc:sldMk cId="1927687045" sldId="2147477734"/>
            <ac:picMk id="5" creationId="{E805BFEA-CD36-0681-3C22-8880EAA6A063}"/>
          </ac:picMkLst>
        </pc:picChg>
      </pc:sldChg>
      <pc:sldChg chg="addSp delSp modSp new mod">
        <pc:chgData name="STAVERIS Valentina (CNECT)" userId="a566981e-c57d-4740-91e2-4f4989491ff9" providerId="ADAL" clId="{34249BF0-3515-4A96-B056-65084D6945B9}" dt="2024-06-27T15:47:48.484" v="250"/>
        <pc:sldMkLst>
          <pc:docMk/>
          <pc:sldMk cId="1303173769" sldId="2147477735"/>
        </pc:sldMkLst>
        <pc:spChg chg="del">
          <ac:chgData name="STAVERIS Valentina (CNECT)" userId="a566981e-c57d-4740-91e2-4f4989491ff9" providerId="ADAL" clId="{34249BF0-3515-4A96-B056-65084D6945B9}" dt="2024-06-27T15:47:23.192" v="249" actId="478"/>
          <ac:spMkLst>
            <pc:docMk/>
            <pc:sldMk cId="1303173769" sldId="2147477735"/>
            <ac:spMk id="2" creationId="{4DBB5D2D-A161-2E82-90F4-0A140BCC0281}"/>
          </ac:spMkLst>
        </pc:spChg>
        <pc:spChg chg="add mod">
          <ac:chgData name="STAVERIS Valentina (CNECT)" userId="a566981e-c57d-4740-91e2-4f4989491ff9" providerId="ADAL" clId="{34249BF0-3515-4A96-B056-65084D6945B9}" dt="2024-06-27T15:47:48.484" v="250"/>
          <ac:spMkLst>
            <pc:docMk/>
            <pc:sldMk cId="1303173769" sldId="2147477735"/>
            <ac:spMk id="4" creationId="{F0DC7782-FF83-B58D-DAD3-5EB88FFD7D9C}"/>
          </ac:spMkLst>
        </pc:spChg>
        <pc:spChg chg="add mod">
          <ac:chgData name="STAVERIS Valentina (CNECT)" userId="a566981e-c57d-4740-91e2-4f4989491ff9" providerId="ADAL" clId="{34249BF0-3515-4A96-B056-65084D6945B9}" dt="2024-06-27T15:47:48.484" v="250"/>
          <ac:spMkLst>
            <pc:docMk/>
            <pc:sldMk cId="1303173769" sldId="2147477735"/>
            <ac:spMk id="5" creationId="{1B867CFF-B8F0-4236-1707-4196B5A2D174}"/>
          </ac:spMkLst>
        </pc:spChg>
      </pc:sldChg>
      <pc:sldChg chg="addSp modSp new">
        <pc:chgData name="STAVERIS Valentina (CNECT)" userId="a566981e-c57d-4740-91e2-4f4989491ff9" providerId="ADAL" clId="{34249BF0-3515-4A96-B056-65084D6945B9}" dt="2024-06-27T15:48:02.679" v="251"/>
        <pc:sldMkLst>
          <pc:docMk/>
          <pc:sldMk cId="336401271" sldId="2147477736"/>
        </pc:sldMkLst>
        <pc:spChg chg="add mod">
          <ac:chgData name="STAVERIS Valentina (CNECT)" userId="a566981e-c57d-4740-91e2-4f4989491ff9" providerId="ADAL" clId="{34249BF0-3515-4A96-B056-65084D6945B9}" dt="2024-06-27T15:48:02.679" v="251"/>
          <ac:spMkLst>
            <pc:docMk/>
            <pc:sldMk cId="336401271" sldId="2147477736"/>
            <ac:spMk id="3" creationId="{2F3AA828-C4F1-B78B-6F2F-F2510F6AEC9A}"/>
          </ac:spMkLst>
        </pc:spChg>
        <pc:picChg chg="add mod">
          <ac:chgData name="STAVERIS Valentina (CNECT)" userId="a566981e-c57d-4740-91e2-4f4989491ff9" providerId="ADAL" clId="{34249BF0-3515-4A96-B056-65084D6945B9}" dt="2024-06-27T15:48:02.679" v="251"/>
          <ac:picMkLst>
            <pc:docMk/>
            <pc:sldMk cId="336401271" sldId="2147477736"/>
            <ac:picMk id="4" creationId="{464427EB-7B04-7DE4-94B1-591C2452393B}"/>
          </ac:picMkLst>
        </pc:picChg>
      </pc:sldChg>
      <pc:sldChg chg="addSp delSp modSp new mod">
        <pc:chgData name="STAVERIS Valentina (CNECT)" userId="a566981e-c57d-4740-91e2-4f4989491ff9" providerId="ADAL" clId="{34249BF0-3515-4A96-B056-65084D6945B9}" dt="2024-06-27T15:48:27.346" v="254"/>
        <pc:sldMkLst>
          <pc:docMk/>
          <pc:sldMk cId="900411486" sldId="2147477737"/>
        </pc:sldMkLst>
        <pc:spChg chg="del">
          <ac:chgData name="STAVERIS Valentina (CNECT)" userId="a566981e-c57d-4740-91e2-4f4989491ff9" providerId="ADAL" clId="{34249BF0-3515-4A96-B056-65084D6945B9}" dt="2024-06-27T15:48:26.670" v="253" actId="478"/>
          <ac:spMkLst>
            <pc:docMk/>
            <pc:sldMk cId="900411486" sldId="2147477737"/>
            <ac:spMk id="2" creationId="{9A950704-F815-ADBE-A2FB-F70C83FE993D}"/>
          </ac:spMkLst>
        </pc:spChg>
        <pc:spChg chg="add mod">
          <ac:chgData name="STAVERIS Valentina (CNECT)" userId="a566981e-c57d-4740-91e2-4f4989491ff9" providerId="ADAL" clId="{34249BF0-3515-4A96-B056-65084D6945B9}" dt="2024-06-27T15:48:27.346" v="254"/>
          <ac:spMkLst>
            <pc:docMk/>
            <pc:sldMk cId="900411486" sldId="2147477737"/>
            <ac:spMk id="4" creationId="{690916C0-22FE-51DA-C956-384B8250CC85}"/>
          </ac:spMkLst>
        </pc:spChg>
        <pc:spChg chg="add mod">
          <ac:chgData name="STAVERIS Valentina (CNECT)" userId="a566981e-c57d-4740-91e2-4f4989491ff9" providerId="ADAL" clId="{34249BF0-3515-4A96-B056-65084D6945B9}" dt="2024-06-27T15:48:27.346" v="254"/>
          <ac:spMkLst>
            <pc:docMk/>
            <pc:sldMk cId="900411486" sldId="2147477737"/>
            <ac:spMk id="5" creationId="{654DD0A5-916E-2ABB-2143-5F19DBE314F0}"/>
          </ac:spMkLst>
        </pc:spChg>
        <pc:picChg chg="add mod">
          <ac:chgData name="STAVERIS Valentina (CNECT)" userId="a566981e-c57d-4740-91e2-4f4989491ff9" providerId="ADAL" clId="{34249BF0-3515-4A96-B056-65084D6945B9}" dt="2024-06-27T15:48:27.346" v="254"/>
          <ac:picMkLst>
            <pc:docMk/>
            <pc:sldMk cId="900411486" sldId="2147477737"/>
            <ac:picMk id="6" creationId="{054273A8-5850-8401-63E6-3BF94CEC4487}"/>
          </ac:picMkLst>
        </pc:picChg>
        <pc:picChg chg="add mod">
          <ac:chgData name="STAVERIS Valentina (CNECT)" userId="a566981e-c57d-4740-91e2-4f4989491ff9" providerId="ADAL" clId="{34249BF0-3515-4A96-B056-65084D6945B9}" dt="2024-06-27T15:48:27.346" v="254"/>
          <ac:picMkLst>
            <pc:docMk/>
            <pc:sldMk cId="900411486" sldId="2147477737"/>
            <ac:picMk id="7" creationId="{63896D1C-2699-9452-7DE5-28493BECE02D}"/>
          </ac:picMkLst>
        </pc:picChg>
      </pc:sldChg>
      <pc:sldChg chg="modSp new mod">
        <pc:chgData name="STAVERIS Valentina (CNECT)" userId="a566981e-c57d-4740-91e2-4f4989491ff9" providerId="ADAL" clId="{34249BF0-3515-4A96-B056-65084D6945B9}" dt="2024-06-27T15:49:30.590" v="395" actId="20577"/>
        <pc:sldMkLst>
          <pc:docMk/>
          <pc:sldMk cId="1172677911" sldId="2147477738"/>
        </pc:sldMkLst>
        <pc:spChg chg="mod">
          <ac:chgData name="STAVERIS Valentina (CNECT)" userId="a566981e-c57d-4740-91e2-4f4989491ff9" providerId="ADAL" clId="{34249BF0-3515-4A96-B056-65084D6945B9}" dt="2024-06-27T15:48:53.913" v="260" actId="20577"/>
          <ac:spMkLst>
            <pc:docMk/>
            <pc:sldMk cId="1172677911" sldId="2147477738"/>
            <ac:spMk id="2" creationId="{64386BC9-A2B6-725B-A5CE-43FE7ED90419}"/>
          </ac:spMkLst>
        </pc:spChg>
        <pc:spChg chg="mod">
          <ac:chgData name="STAVERIS Valentina (CNECT)" userId="a566981e-c57d-4740-91e2-4f4989491ff9" providerId="ADAL" clId="{34249BF0-3515-4A96-B056-65084D6945B9}" dt="2024-06-27T15:49:30.590" v="395" actId="20577"/>
          <ac:spMkLst>
            <pc:docMk/>
            <pc:sldMk cId="1172677911" sldId="2147477738"/>
            <ac:spMk id="3" creationId="{1EA28AB9-40E0-C6B1-9033-EA6FCFFF4AEA}"/>
          </ac:spMkLst>
        </pc:spChg>
      </pc:sldChg>
      <pc:sldMasterChg chg="delSldLayout">
        <pc:chgData name="STAVERIS Valentina (CNECT)" userId="a566981e-c57d-4740-91e2-4f4989491ff9" providerId="ADAL" clId="{34249BF0-3515-4A96-B056-65084D6945B9}" dt="2024-06-27T15:04:18.645" v="64" actId="47"/>
        <pc:sldMasterMkLst>
          <pc:docMk/>
          <pc:sldMasterMk cId="2697492388" sldId="2147483670"/>
        </pc:sldMasterMkLst>
        <pc:sldLayoutChg chg="del">
          <pc:chgData name="STAVERIS Valentina (CNECT)" userId="a566981e-c57d-4740-91e2-4f4989491ff9" providerId="ADAL" clId="{34249BF0-3515-4A96-B056-65084D6945B9}" dt="2024-06-27T15:04:18.645" v="64" actId="47"/>
          <pc:sldLayoutMkLst>
            <pc:docMk/>
            <pc:sldMasterMk cId="2697492388" sldId="2147483670"/>
            <pc:sldLayoutMk cId="390278411" sldId="2147483680"/>
          </pc:sldLayoutMkLst>
        </pc:sldLayoutChg>
      </pc:sldMasterChg>
    </pc:docChg>
  </pc:docChgLst>
  <pc:docChgLst>
    <pc:chgData name="STAVERIS Valentina (CNECT)" userId="S::valentina.staveris@ec.europa.eu::a566981e-c57d-4740-91e2-4f4989491ff9" providerId="AD" clId="Web-{BFEC9997-3058-987F-4059-0E9F50EE0D37}"/>
    <pc:docChg chg="modSld">
      <pc:chgData name="STAVERIS Valentina (CNECT)" userId="S::valentina.staveris@ec.europa.eu::a566981e-c57d-4740-91e2-4f4989491ff9" providerId="AD" clId="Web-{BFEC9997-3058-987F-4059-0E9F50EE0D37}" dt="2024-06-28T08:53:34.754" v="3" actId="1076"/>
      <pc:docMkLst>
        <pc:docMk/>
      </pc:docMkLst>
      <pc:sldChg chg="addSp delSp modSp">
        <pc:chgData name="STAVERIS Valentina (CNECT)" userId="S::valentina.staveris@ec.europa.eu::a566981e-c57d-4740-91e2-4f4989491ff9" providerId="AD" clId="Web-{BFEC9997-3058-987F-4059-0E9F50EE0D37}" dt="2024-06-28T08:53:34.754" v="3" actId="1076"/>
        <pc:sldMkLst>
          <pc:docMk/>
          <pc:sldMk cId="771711183" sldId="2147477723"/>
        </pc:sldMkLst>
        <pc:picChg chg="del">
          <ac:chgData name="STAVERIS Valentina (CNECT)" userId="S::valentina.staveris@ec.europa.eu::a566981e-c57d-4740-91e2-4f4989491ff9" providerId="AD" clId="Web-{BFEC9997-3058-987F-4059-0E9F50EE0D37}" dt="2024-06-28T08:51:13.656" v="0"/>
          <ac:picMkLst>
            <pc:docMk/>
            <pc:sldMk cId="771711183" sldId="2147477723"/>
            <ac:picMk id="4" creationId="{FD03200F-61A2-9787-CC86-2AD59B7DFB69}"/>
          </ac:picMkLst>
        </pc:picChg>
        <pc:picChg chg="add mod">
          <ac:chgData name="STAVERIS Valentina (CNECT)" userId="S::valentina.staveris@ec.europa.eu::a566981e-c57d-4740-91e2-4f4989491ff9" providerId="AD" clId="Web-{BFEC9997-3058-987F-4059-0E9F50EE0D37}" dt="2024-06-28T08:53:34.754" v="3" actId="1076"/>
          <ac:picMkLst>
            <pc:docMk/>
            <pc:sldMk cId="771711183" sldId="2147477723"/>
            <ac:picMk id="5" creationId="{BB0C71B1-EE0F-2BE4-3CE9-A0BEB5BC5392}"/>
          </ac:picMkLst>
        </pc:picChg>
      </pc:sldChg>
    </pc:docChg>
  </pc:docChgLst>
  <pc:docChgLst>
    <pc:chgData name="STAVERIS Valentina (CNECT)" userId="S::valentina.staveris@ec.europa.eu::a566981e-c57d-4740-91e2-4f4989491ff9" providerId="AD" clId="Web-{B39FE561-E9FC-64FE-9C44-F6BEF790080B}"/>
    <pc:docChg chg="mod addSld delSld modSection">
      <pc:chgData name="STAVERIS Valentina (CNECT)" userId="S::valentina.staveris@ec.europa.eu::a566981e-c57d-4740-91e2-4f4989491ff9" providerId="AD" clId="Web-{B39FE561-E9FC-64FE-9C44-F6BEF790080B}" dt="2024-06-26T17:42:17.266" v="3"/>
      <pc:docMkLst>
        <pc:docMk/>
      </pc:docMkLst>
      <pc:sldChg chg="new del">
        <pc:chgData name="STAVERIS Valentina (CNECT)" userId="S::valentina.staveris@ec.europa.eu::a566981e-c57d-4740-91e2-4f4989491ff9" providerId="AD" clId="Web-{B39FE561-E9FC-64FE-9C44-F6BEF790080B}" dt="2024-06-26T17:42:17.266" v="3"/>
        <pc:sldMkLst>
          <pc:docMk/>
          <pc:sldMk cId="377791003" sldId="2147477717"/>
        </pc:sldMkLst>
      </pc:sldChg>
      <pc:sldChg chg="new">
        <pc:chgData name="STAVERIS Valentina (CNECT)" userId="S::valentina.staveris@ec.europa.eu::a566981e-c57d-4740-91e2-4f4989491ff9" providerId="AD" clId="Web-{B39FE561-E9FC-64FE-9C44-F6BEF790080B}" dt="2024-06-26T17:42:11.782" v="2"/>
        <pc:sldMkLst>
          <pc:docMk/>
          <pc:sldMk cId="625676574" sldId="2147477718"/>
        </pc:sldMkLst>
      </pc:sldChg>
    </pc:docChg>
  </pc:docChgLst>
  <pc:docChgLst>
    <pc:chgData name="Anna Busdraghi" userId="S::anna.busdraghi_gaia-x.eu#ext#@eceuropaeu.onmicrosoft.com::0990f642-862c-4b4d-8c11-8f6eb2f13009" providerId="AD" clId="Web-{A82D570D-98BA-3883-031A-26B3B709FC5D}"/>
    <pc:docChg chg="modSld">
      <pc:chgData name="Anna Busdraghi" userId="S::anna.busdraghi_gaia-x.eu#ext#@eceuropaeu.onmicrosoft.com::0990f642-862c-4b4d-8c11-8f6eb2f13009" providerId="AD" clId="Web-{A82D570D-98BA-3883-031A-26B3B709FC5D}" dt="2024-06-27T13:21:30.971" v="182" actId="1076"/>
      <pc:docMkLst>
        <pc:docMk/>
      </pc:docMkLst>
      <pc:sldChg chg="modSp">
        <pc:chgData name="Anna Busdraghi" userId="S::anna.busdraghi_gaia-x.eu#ext#@eceuropaeu.onmicrosoft.com::0990f642-862c-4b4d-8c11-8f6eb2f13009" providerId="AD" clId="Web-{A82D570D-98BA-3883-031A-26B3B709FC5D}" dt="2024-06-27T13:21:30.971" v="182" actId="1076"/>
        <pc:sldMkLst>
          <pc:docMk/>
          <pc:sldMk cId="4216878344" sldId="2145708822"/>
        </pc:sldMkLst>
        <pc:spChg chg="mod">
          <ac:chgData name="Anna Busdraghi" userId="S::anna.busdraghi_gaia-x.eu#ext#@eceuropaeu.onmicrosoft.com::0990f642-862c-4b4d-8c11-8f6eb2f13009" providerId="AD" clId="Web-{A82D570D-98BA-3883-031A-26B3B709FC5D}" dt="2024-06-27T13:21:30.971" v="182" actId="1076"/>
          <ac:spMkLst>
            <pc:docMk/>
            <pc:sldMk cId="4216878344" sldId="2145708822"/>
            <ac:spMk id="2" creationId="{CF384484-8173-EA84-29C8-66CB655DF07B}"/>
          </ac:spMkLst>
        </pc:spChg>
      </pc:sldChg>
    </pc:docChg>
  </pc:docChgLst>
  <pc:docChgLst>
    <pc:chgData name="Anna Busdraghi" userId="e93c581b-0c77-4460-8673-bae9d7df81b2" providerId="ADAL" clId="{148D22B7-C006-4B2D-9D83-F27A54C5F5C8}"/>
    <pc:docChg chg="custSel modSld">
      <pc:chgData name="Anna Busdraghi" userId="e93c581b-0c77-4460-8673-bae9d7df81b2" providerId="ADAL" clId="{148D22B7-C006-4B2D-9D83-F27A54C5F5C8}" dt="2024-06-28T08:24:21.979" v="59"/>
      <pc:docMkLst>
        <pc:docMk/>
      </pc:docMkLst>
      <pc:sldChg chg="addSp delSp modSp mod delCm modCm">
        <pc:chgData name="Anna Busdraghi" userId="e93c581b-0c77-4460-8673-bae9d7df81b2" providerId="ADAL" clId="{148D22B7-C006-4B2D-9D83-F27A54C5F5C8}" dt="2024-06-28T08:24:21.979" v="59"/>
        <pc:sldMkLst>
          <pc:docMk/>
          <pc:sldMk cId="4017144020" sldId="2145708597"/>
        </pc:sldMkLst>
        <pc:spChg chg="add del mod">
          <ac:chgData name="Anna Busdraghi" userId="e93c581b-0c77-4460-8673-bae9d7df81b2" providerId="ADAL" clId="{148D22B7-C006-4B2D-9D83-F27A54C5F5C8}" dt="2024-06-28T07:16:33.846" v="53" actId="931"/>
          <ac:spMkLst>
            <pc:docMk/>
            <pc:sldMk cId="4017144020" sldId="2145708597"/>
            <ac:spMk id="5" creationId="{31239718-419F-F3E6-EA4B-87E5BB2704D2}"/>
          </ac:spMkLst>
        </pc:spChg>
        <pc:picChg chg="add mod">
          <ac:chgData name="Anna Busdraghi" userId="e93c581b-0c77-4460-8673-bae9d7df81b2" providerId="ADAL" clId="{148D22B7-C006-4B2D-9D83-F27A54C5F5C8}" dt="2024-06-28T07:16:39.696" v="57" actId="14100"/>
          <ac:picMkLst>
            <pc:docMk/>
            <pc:sldMk cId="4017144020" sldId="2145708597"/>
            <ac:picMk id="7" creationId="{F1712650-66ED-55F5-16A6-B37CD104342F}"/>
          </ac:picMkLst>
        </pc:picChg>
        <pc:picChg chg="del">
          <ac:chgData name="Anna Busdraghi" userId="e93c581b-0c77-4460-8673-bae9d7df81b2" providerId="ADAL" clId="{148D22B7-C006-4B2D-9D83-F27A54C5F5C8}" dt="2024-06-28T07:16:23.171" v="51" actId="478"/>
          <ac:picMkLst>
            <pc:docMk/>
            <pc:sldMk cId="4017144020" sldId="2145708597"/>
            <ac:picMk id="8" creationId="{49B5E688-1B42-99CC-BEE9-AF92ADA591A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nna Busdraghi" userId="e93c581b-0c77-4460-8673-bae9d7df81b2" providerId="ADAL" clId="{148D22B7-C006-4B2D-9D83-F27A54C5F5C8}" dt="2024-06-28T08:24:21.979" v="59"/>
              <pc2:cmMkLst xmlns:pc2="http://schemas.microsoft.com/office/powerpoint/2019/9/main/command">
                <pc:docMk/>
                <pc:sldMk cId="4017144020" sldId="2145708597"/>
                <pc2:cmMk id="{67190E5A-D167-4200-B064-DF728B9A642D}"/>
              </pc2:cmMkLst>
              <pc226:cmRplyChg chg="add">
                <pc226:chgData name="Anna Busdraghi" userId="e93c581b-0c77-4460-8673-bae9d7df81b2" providerId="ADAL" clId="{148D22B7-C006-4B2D-9D83-F27A54C5F5C8}" dt="2024-06-28T07:16:58.210" v="58"/>
                <pc2:cmRplyMkLst xmlns:pc2="http://schemas.microsoft.com/office/powerpoint/2019/9/main/command">
                  <pc:docMk/>
                  <pc:sldMk cId="4017144020" sldId="2145708597"/>
                  <pc2:cmMk id="{67190E5A-D167-4200-B064-DF728B9A642D}"/>
                  <pc2:cmRplyMk id="{3CCF233B-6491-4069-B4E0-577A979D3F6A}"/>
                </pc2:cmRplyMkLst>
              </pc226:cmRplyChg>
            </pc226:cmChg>
          </p:ext>
        </pc:extLst>
      </pc:sldChg>
      <pc:sldChg chg="addSp modSp mod modNotesTx">
        <pc:chgData name="Anna Busdraghi" userId="e93c581b-0c77-4460-8673-bae9d7df81b2" providerId="ADAL" clId="{148D22B7-C006-4B2D-9D83-F27A54C5F5C8}" dt="2024-06-27T13:46:53.713" v="50" actId="20577"/>
        <pc:sldMkLst>
          <pc:docMk/>
          <pc:sldMk cId="4216878344" sldId="2145708822"/>
        </pc:sldMkLst>
        <pc:spChg chg="mod">
          <ac:chgData name="Anna Busdraghi" userId="e93c581b-0c77-4460-8673-bae9d7df81b2" providerId="ADAL" clId="{148D22B7-C006-4B2D-9D83-F27A54C5F5C8}" dt="2024-06-27T13:46:53.713" v="50" actId="20577"/>
          <ac:spMkLst>
            <pc:docMk/>
            <pc:sldMk cId="4216878344" sldId="2145708822"/>
            <ac:spMk id="2" creationId="{CF384484-8173-EA84-29C8-66CB655DF07B}"/>
          </ac:spMkLst>
        </pc:spChg>
        <pc:spChg chg="add mod">
          <ac:chgData name="Anna Busdraghi" userId="e93c581b-0c77-4460-8673-bae9d7df81b2" providerId="ADAL" clId="{148D22B7-C006-4B2D-9D83-F27A54C5F5C8}" dt="2024-06-27T13:26:38.341" v="41" actId="122"/>
          <ac:spMkLst>
            <pc:docMk/>
            <pc:sldMk cId="4216878344" sldId="2145708822"/>
            <ac:spMk id="3" creationId="{CB49AD03-286B-0D2F-BD4E-947BCF5C6F6F}"/>
          </ac:spMkLst>
        </pc:spChg>
      </pc:sldChg>
      <pc:sldChg chg="modNotesTx">
        <pc:chgData name="Anna Busdraghi" userId="e93c581b-0c77-4460-8673-bae9d7df81b2" providerId="ADAL" clId="{148D22B7-C006-4B2D-9D83-F27A54C5F5C8}" dt="2024-06-27T13:30:16.302" v="45" actId="20577"/>
        <pc:sldMkLst>
          <pc:docMk/>
          <pc:sldMk cId="746973670" sldId="2145708823"/>
        </pc:sldMkLst>
      </pc:sldChg>
    </pc:docChg>
  </pc:docChgLst>
  <pc:docChgLst>
    <pc:chgData name="Gianfranco Cecconi" userId="dab33884-7cd0-43f4-9059-1628153e035a" providerId="ADAL" clId="{E5E5778C-1EA5-984F-BEA5-2A7D51862D6C}"/>
    <pc:docChg chg="undo custSel addSld delSld modSld sldOrd modMainMaster modSection modShowInfo">
      <pc:chgData name="Gianfranco Cecconi" userId="dab33884-7cd0-43f4-9059-1628153e035a" providerId="ADAL" clId="{E5E5778C-1EA5-984F-BEA5-2A7D51862D6C}" dt="2024-06-28T11:33:31.599" v="1792" actId="1038"/>
      <pc:docMkLst>
        <pc:docMk/>
      </pc:docMkLst>
      <pc:sldChg chg="modCm">
        <pc:chgData name="Gianfranco Cecconi" userId="dab33884-7cd0-43f4-9059-1628153e035a" providerId="ADAL" clId="{E5E5778C-1EA5-984F-BEA5-2A7D51862D6C}" dt="2024-06-28T07:18:00.123" v="719" actId="2056"/>
        <pc:sldMkLst>
          <pc:docMk/>
          <pc:sldMk cId="4017144020" sldId="21457085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anfranco Cecconi" userId="dab33884-7cd0-43f4-9059-1628153e035a" providerId="ADAL" clId="{E5E5778C-1EA5-984F-BEA5-2A7D51862D6C}" dt="2024-06-28T07:18:00.123" v="719" actId="2056"/>
              <pc2:cmMkLst xmlns:pc2="http://schemas.microsoft.com/office/powerpoint/2019/9/main/command">
                <pc:docMk/>
                <pc:sldMk cId="4017144020" sldId="2145708597"/>
                <pc2:cmMk id="{67190E5A-D167-4200-B064-DF728B9A642D}"/>
              </pc2:cmMkLst>
              <pc226:cmRplyChg chg="add">
                <pc226:chgData name="Gianfranco Cecconi" userId="dab33884-7cd0-43f4-9059-1628153e035a" providerId="ADAL" clId="{E5E5778C-1EA5-984F-BEA5-2A7D51862D6C}" dt="2024-06-28T06:04:19.732" v="710"/>
                <pc2:cmRplyMkLst xmlns:pc2="http://schemas.microsoft.com/office/powerpoint/2019/9/main/command">
                  <pc:docMk/>
                  <pc:sldMk cId="4017144020" sldId="2145708597"/>
                  <pc2:cmMk id="{67190E5A-D167-4200-B064-DF728B9A642D}"/>
                  <pc2:cmRplyMk id="{BBFAA280-3320-2B4A-85BD-7896F0B0F1B6}"/>
                </pc2:cmRplyMkLst>
              </pc226:cmRplyChg>
            </pc226:cmChg>
          </p:ext>
        </pc:extLst>
      </pc:sldChg>
      <pc:sldChg chg="modSp mod">
        <pc:chgData name="Gianfranco Cecconi" userId="dab33884-7cd0-43f4-9059-1628153e035a" providerId="ADAL" clId="{E5E5778C-1EA5-984F-BEA5-2A7D51862D6C}" dt="2024-06-28T11:14:50.378" v="1696" actId="20577"/>
        <pc:sldMkLst>
          <pc:docMk/>
          <pc:sldMk cId="4216878344" sldId="2145708822"/>
        </pc:sldMkLst>
        <pc:spChg chg="mod">
          <ac:chgData name="Gianfranco Cecconi" userId="dab33884-7cd0-43f4-9059-1628153e035a" providerId="ADAL" clId="{E5E5778C-1EA5-984F-BEA5-2A7D51862D6C}" dt="2024-06-28T11:14:50.378" v="1696" actId="20577"/>
          <ac:spMkLst>
            <pc:docMk/>
            <pc:sldMk cId="4216878344" sldId="2145708822"/>
            <ac:spMk id="2" creationId="{CF384484-8173-EA84-29C8-66CB655DF07B}"/>
          </ac:spMkLst>
        </pc:spChg>
      </pc:sldChg>
      <pc:sldChg chg="addSp modSp add del mod modShow">
        <pc:chgData name="Gianfranco Cecconi" userId="dab33884-7cd0-43f4-9059-1628153e035a" providerId="ADAL" clId="{E5E5778C-1EA5-984F-BEA5-2A7D51862D6C}" dt="2024-06-28T07:53:36.267" v="940" actId="2696"/>
        <pc:sldMkLst>
          <pc:docMk/>
          <pc:sldMk cId="3767745185" sldId="2147376706"/>
        </pc:sldMkLst>
        <pc:spChg chg="add mod">
          <ac:chgData name="Gianfranco Cecconi" userId="dab33884-7cd0-43f4-9059-1628153e035a" providerId="ADAL" clId="{E5E5778C-1EA5-984F-BEA5-2A7D51862D6C}" dt="2024-06-28T05:42:52.928" v="341"/>
          <ac:spMkLst>
            <pc:docMk/>
            <pc:sldMk cId="3767745185" sldId="2147376706"/>
            <ac:spMk id="5" creationId="{57D527C8-CE96-6916-3C1E-1F88EB353C10}"/>
          </ac:spMkLst>
        </pc:spChg>
        <pc:graphicFrameChg chg="mod">
          <ac:chgData name="Gianfranco Cecconi" userId="dab33884-7cd0-43f4-9059-1628153e035a" providerId="ADAL" clId="{E5E5778C-1EA5-984F-BEA5-2A7D51862D6C}" dt="2024-06-28T05:41:27.342" v="72"/>
          <ac:graphicFrameMkLst>
            <pc:docMk/>
            <pc:sldMk cId="3767745185" sldId="2147376706"/>
            <ac:graphicFrameMk id="6" creationId="{23D7BE4E-40DB-63F2-CAF1-102E225A8683}"/>
          </ac:graphicFrameMkLst>
        </pc:graphicFrameChg>
      </pc:sldChg>
      <pc:sldChg chg="addSp modSp add del mod modShow">
        <pc:chgData name="Gianfranco Cecconi" userId="dab33884-7cd0-43f4-9059-1628153e035a" providerId="ADAL" clId="{E5E5778C-1EA5-984F-BEA5-2A7D51862D6C}" dt="2024-06-28T07:53:36.416" v="942" actId="2696"/>
        <pc:sldMkLst>
          <pc:docMk/>
          <pc:sldMk cId="795555258" sldId="2147376709"/>
        </pc:sldMkLst>
        <pc:spChg chg="add mod">
          <ac:chgData name="Gianfranco Cecconi" userId="dab33884-7cd0-43f4-9059-1628153e035a" providerId="ADAL" clId="{E5E5778C-1EA5-984F-BEA5-2A7D51862D6C}" dt="2024-06-28T05:42:50.297" v="340" actId="14100"/>
          <ac:spMkLst>
            <pc:docMk/>
            <pc:sldMk cId="795555258" sldId="2147376709"/>
            <ac:spMk id="3" creationId="{33CBF5C9-204E-7154-663C-BD0647411667}"/>
          </ac:spMkLst>
        </pc:spChg>
      </pc:sldChg>
      <pc:sldChg chg="addSp modSp add del mod modShow">
        <pc:chgData name="Gianfranco Cecconi" userId="dab33884-7cd0-43f4-9059-1628153e035a" providerId="ADAL" clId="{E5E5778C-1EA5-984F-BEA5-2A7D51862D6C}" dt="2024-06-28T07:53:36.505" v="945" actId="2696"/>
        <pc:sldMkLst>
          <pc:docMk/>
          <pc:sldMk cId="3390263474" sldId="2147376710"/>
        </pc:sldMkLst>
        <pc:spChg chg="add mod">
          <ac:chgData name="Gianfranco Cecconi" userId="dab33884-7cd0-43f4-9059-1628153e035a" providerId="ADAL" clId="{E5E5778C-1EA5-984F-BEA5-2A7D51862D6C}" dt="2024-06-28T05:42:54.448" v="342"/>
          <ac:spMkLst>
            <pc:docMk/>
            <pc:sldMk cId="3390263474" sldId="2147376710"/>
            <ac:spMk id="20" creationId="{CD952C41-84E9-E051-FF6B-06DFA106A834}"/>
          </ac:spMkLst>
        </pc:spChg>
      </pc:sldChg>
      <pc:sldChg chg="addSp modSp add del mod modShow">
        <pc:chgData name="Gianfranco Cecconi" userId="dab33884-7cd0-43f4-9059-1628153e035a" providerId="ADAL" clId="{E5E5778C-1EA5-984F-BEA5-2A7D51862D6C}" dt="2024-06-28T07:53:36.419" v="943" actId="2696"/>
        <pc:sldMkLst>
          <pc:docMk/>
          <pc:sldMk cId="2425561081" sldId="2147376711"/>
        </pc:sldMkLst>
        <pc:spChg chg="add mod">
          <ac:chgData name="Gianfranco Cecconi" userId="dab33884-7cd0-43f4-9059-1628153e035a" providerId="ADAL" clId="{E5E5778C-1EA5-984F-BEA5-2A7D51862D6C}" dt="2024-06-28T05:42:56.049" v="344"/>
          <ac:spMkLst>
            <pc:docMk/>
            <pc:sldMk cId="2425561081" sldId="2147376711"/>
            <ac:spMk id="13" creationId="{8AB6A92E-BA70-6FFB-8122-19E0968A6FA6}"/>
          </ac:spMkLst>
        </pc:spChg>
      </pc:sldChg>
      <pc:sldChg chg="addSp modSp add del mod modShow">
        <pc:chgData name="Gianfranco Cecconi" userId="dab33884-7cd0-43f4-9059-1628153e035a" providerId="ADAL" clId="{E5E5778C-1EA5-984F-BEA5-2A7D51862D6C}" dt="2024-06-28T07:53:36.420" v="944" actId="2696"/>
        <pc:sldMkLst>
          <pc:docMk/>
          <pc:sldMk cId="18119280" sldId="2147376712"/>
        </pc:sldMkLst>
        <pc:spChg chg="add mod">
          <ac:chgData name="Gianfranco Cecconi" userId="dab33884-7cd0-43f4-9059-1628153e035a" providerId="ADAL" clId="{E5E5778C-1EA5-984F-BEA5-2A7D51862D6C}" dt="2024-06-28T05:42:56.695" v="345"/>
          <ac:spMkLst>
            <pc:docMk/>
            <pc:sldMk cId="18119280" sldId="2147376712"/>
            <ac:spMk id="3" creationId="{B743B81B-2ECE-22DB-24F5-363653BAB32F}"/>
          </ac:spMkLst>
        </pc:spChg>
      </pc:sldChg>
      <pc:sldChg chg="addSp modSp add del mod modShow">
        <pc:chgData name="Gianfranco Cecconi" userId="dab33884-7cd0-43f4-9059-1628153e035a" providerId="ADAL" clId="{E5E5778C-1EA5-984F-BEA5-2A7D51862D6C}" dt="2024-06-28T07:53:36.270" v="941" actId="2696"/>
        <pc:sldMkLst>
          <pc:docMk/>
          <pc:sldMk cId="4132260835" sldId="2147376713"/>
        </pc:sldMkLst>
        <pc:spChg chg="add mod">
          <ac:chgData name="Gianfranco Cecconi" userId="dab33884-7cd0-43f4-9059-1628153e035a" providerId="ADAL" clId="{E5E5778C-1EA5-984F-BEA5-2A7D51862D6C}" dt="2024-06-28T05:42:55.249" v="343"/>
          <ac:spMkLst>
            <pc:docMk/>
            <pc:sldMk cId="4132260835" sldId="2147376713"/>
            <ac:spMk id="18" creationId="{62CD732D-D7C5-43A2-B171-22BBF6C1AC0E}"/>
          </ac:spMkLst>
        </pc:spChg>
      </pc:sldChg>
      <pc:sldChg chg="addSp modSp add del mod ord modShow">
        <pc:chgData name="Gianfranco Cecconi" userId="dab33884-7cd0-43f4-9059-1628153e035a" providerId="ADAL" clId="{E5E5778C-1EA5-984F-BEA5-2A7D51862D6C}" dt="2024-06-28T07:53:28.899" v="939" actId="2696"/>
        <pc:sldMkLst>
          <pc:docMk/>
          <pc:sldMk cId="2464350938" sldId="2147478016"/>
        </pc:sldMkLst>
        <pc:spChg chg="add mod">
          <ac:chgData name="Gianfranco Cecconi" userId="dab33884-7cd0-43f4-9059-1628153e035a" providerId="ADAL" clId="{E5E5778C-1EA5-984F-BEA5-2A7D51862D6C}" dt="2024-06-28T05:34:29.749" v="71" actId="20577"/>
          <ac:spMkLst>
            <pc:docMk/>
            <pc:sldMk cId="2464350938" sldId="2147478016"/>
            <ac:spMk id="2" creationId="{9DA272A8-8BDE-ECC6-7BC0-26473CAD27AB}"/>
          </ac:spMkLst>
        </pc:spChg>
        <pc:spChg chg="mod">
          <ac:chgData name="Gianfranco Cecconi" userId="dab33884-7cd0-43f4-9059-1628153e035a" providerId="ADAL" clId="{E5E5778C-1EA5-984F-BEA5-2A7D51862D6C}" dt="2024-06-28T05:34:08.030" v="26" actId="20577"/>
          <ac:spMkLst>
            <pc:docMk/>
            <pc:sldMk cId="2464350938" sldId="2147478016"/>
            <ac:spMk id="7" creationId="{882DBA01-D71E-B9DF-B254-2999C7C762E6}"/>
          </ac:spMkLst>
        </pc:spChg>
      </pc:sldChg>
      <pc:sldChg chg="addSp delSp modSp new mod ord modTransition modNotesTx">
        <pc:chgData name="Gianfranco Cecconi" userId="dab33884-7cd0-43f4-9059-1628153e035a" providerId="ADAL" clId="{E5E5778C-1EA5-984F-BEA5-2A7D51862D6C}" dt="2024-06-28T09:12:43.373" v="1153"/>
        <pc:sldMkLst>
          <pc:docMk/>
          <pc:sldMk cId="1365680031" sldId="2147478017"/>
        </pc:sldMkLst>
        <pc:spChg chg="del">
          <ac:chgData name="Gianfranco Cecconi" userId="dab33884-7cd0-43f4-9059-1628153e035a" providerId="ADAL" clId="{E5E5778C-1EA5-984F-BEA5-2A7D51862D6C}" dt="2024-06-28T05:48:51.414" v="348"/>
          <ac:spMkLst>
            <pc:docMk/>
            <pc:sldMk cId="1365680031" sldId="2147478017"/>
            <ac:spMk id="4" creationId="{33684EE9-31B2-4E53-529D-597BFCD77D52}"/>
          </ac:spMkLst>
        </pc:spChg>
        <pc:spChg chg="del">
          <ac:chgData name="Gianfranco Cecconi" userId="dab33884-7cd0-43f4-9059-1628153e035a" providerId="ADAL" clId="{E5E5778C-1EA5-984F-BEA5-2A7D51862D6C}" dt="2024-06-28T05:49:22.785" v="356" actId="478"/>
          <ac:spMkLst>
            <pc:docMk/>
            <pc:sldMk cId="1365680031" sldId="2147478017"/>
            <ac:spMk id="5" creationId="{4B34CB27-C2F8-9712-00BD-F09675BF75F9}"/>
          </ac:spMkLst>
        </pc:spChg>
        <pc:spChg chg="del">
          <ac:chgData name="Gianfranco Cecconi" userId="dab33884-7cd0-43f4-9059-1628153e035a" providerId="ADAL" clId="{E5E5778C-1EA5-984F-BEA5-2A7D51862D6C}" dt="2024-06-28T05:49:25.419" v="357" actId="478"/>
          <ac:spMkLst>
            <pc:docMk/>
            <pc:sldMk cId="1365680031" sldId="2147478017"/>
            <ac:spMk id="6" creationId="{54B11457-9EC9-64D3-4E0E-BEDAD38AF6DF}"/>
          </ac:spMkLst>
        </pc:spChg>
        <pc:spChg chg="del">
          <ac:chgData name="Gianfranco Cecconi" userId="dab33884-7cd0-43f4-9059-1628153e035a" providerId="ADAL" clId="{E5E5778C-1EA5-984F-BEA5-2A7D51862D6C}" dt="2024-06-28T05:49:18.623" v="355" actId="478"/>
          <ac:spMkLst>
            <pc:docMk/>
            <pc:sldMk cId="1365680031" sldId="2147478017"/>
            <ac:spMk id="8" creationId="{EDF9E420-99A7-1B5D-7AD3-CDCA49CD5AFB}"/>
          </ac:spMkLst>
        </pc:spChg>
        <pc:spChg chg="add mod">
          <ac:chgData name="Gianfranco Cecconi" userId="dab33884-7cd0-43f4-9059-1628153e035a" providerId="ADAL" clId="{E5E5778C-1EA5-984F-BEA5-2A7D51862D6C}" dt="2024-06-28T05:55:09.977" v="521" actId="1035"/>
          <ac:spMkLst>
            <pc:docMk/>
            <pc:sldMk cId="1365680031" sldId="2147478017"/>
            <ac:spMk id="11" creationId="{AEC60806-8A62-A2B9-70D9-B752A68A37F7}"/>
          </ac:spMkLst>
        </pc:spChg>
        <pc:spChg chg="add mod">
          <ac:chgData name="Gianfranco Cecconi" userId="dab33884-7cd0-43f4-9059-1628153e035a" providerId="ADAL" clId="{E5E5778C-1EA5-984F-BEA5-2A7D51862D6C}" dt="2024-06-28T06:00:46.139" v="709" actId="14100"/>
          <ac:spMkLst>
            <pc:docMk/>
            <pc:sldMk cId="1365680031" sldId="2147478017"/>
            <ac:spMk id="12" creationId="{3E5B2B37-88E7-EDA7-EFBE-8D7885753BFC}"/>
          </ac:spMkLst>
        </pc:spChg>
        <pc:picChg chg="add mod modCrop">
          <ac:chgData name="Gianfranco Cecconi" userId="dab33884-7cd0-43f4-9059-1628153e035a" providerId="ADAL" clId="{E5E5778C-1EA5-984F-BEA5-2A7D51862D6C}" dt="2024-06-28T05:55:21.383" v="522" actId="18331"/>
          <ac:picMkLst>
            <pc:docMk/>
            <pc:sldMk cId="1365680031" sldId="2147478017"/>
            <ac:picMk id="10" creationId="{10087FAA-72AC-4139-2292-459B684AEFE9}"/>
          </ac:picMkLst>
        </pc:picChg>
        <pc:picChg chg="add mod">
          <ac:chgData name="Gianfranco Cecconi" userId="dab33884-7cd0-43f4-9059-1628153e035a" providerId="ADAL" clId="{E5E5778C-1EA5-984F-BEA5-2A7D51862D6C}" dt="2024-06-28T06:00:26.496" v="704"/>
          <ac:picMkLst>
            <pc:docMk/>
            <pc:sldMk cId="1365680031" sldId="2147478017"/>
            <ac:picMk id="13" creationId="{0EBA2032-63F3-7617-4268-C33CAF78D14D}"/>
          </ac:picMkLst>
        </pc:picChg>
      </pc:sldChg>
      <pc:sldChg chg="addSp delSp modSp add mod modTransition">
        <pc:chgData name="Gianfranco Cecconi" userId="dab33884-7cd0-43f4-9059-1628153e035a" providerId="ADAL" clId="{E5E5778C-1EA5-984F-BEA5-2A7D51862D6C}" dt="2024-06-28T10:39:32.044" v="1316" actId="20577"/>
        <pc:sldMkLst>
          <pc:docMk/>
          <pc:sldMk cId="620157816" sldId="2147478018"/>
        </pc:sldMkLst>
        <pc:spChg chg="del">
          <ac:chgData name="Gianfranco Cecconi" userId="dab33884-7cd0-43f4-9059-1628153e035a" providerId="ADAL" clId="{E5E5778C-1EA5-984F-BEA5-2A7D51862D6C}" dt="2024-06-28T07:46:39.059" v="722" actId="478"/>
          <ac:spMkLst>
            <pc:docMk/>
            <pc:sldMk cId="620157816" sldId="2147478018"/>
            <ac:spMk id="2" creationId="{9DA272A8-8BDE-ECC6-7BC0-26473CAD27AB}"/>
          </ac:spMkLst>
        </pc:spChg>
        <pc:spChg chg="mod">
          <ac:chgData name="Gianfranco Cecconi" userId="dab33884-7cd0-43f4-9059-1628153e035a" providerId="ADAL" clId="{E5E5778C-1EA5-984F-BEA5-2A7D51862D6C}" dt="2024-06-28T10:39:11.234" v="1312" actId="1036"/>
          <ac:spMkLst>
            <pc:docMk/>
            <pc:sldMk cId="620157816" sldId="2147478018"/>
            <ac:spMk id="3" creationId="{B5A2D874-8810-D4C4-C5E7-27ACA397EE13}"/>
          </ac:spMkLst>
        </pc:spChg>
        <pc:spChg chg="mod">
          <ac:chgData name="Gianfranco Cecconi" userId="dab33884-7cd0-43f4-9059-1628153e035a" providerId="ADAL" clId="{E5E5778C-1EA5-984F-BEA5-2A7D51862D6C}" dt="2024-06-28T10:39:11.234" v="1312" actId="1036"/>
          <ac:spMkLst>
            <pc:docMk/>
            <pc:sldMk cId="620157816" sldId="2147478018"/>
            <ac:spMk id="4" creationId="{D40647C7-F4C4-E584-B600-2592AD2CC893}"/>
          </ac:spMkLst>
        </pc:spChg>
        <pc:spChg chg="mod">
          <ac:chgData name="Gianfranco Cecconi" userId="dab33884-7cd0-43f4-9059-1628153e035a" providerId="ADAL" clId="{E5E5778C-1EA5-984F-BEA5-2A7D51862D6C}" dt="2024-06-28T10:39:11.234" v="1312" actId="1036"/>
          <ac:spMkLst>
            <pc:docMk/>
            <pc:sldMk cId="620157816" sldId="2147478018"/>
            <ac:spMk id="6" creationId="{AD6B6209-B4FD-51B2-34B3-FC2CD24588D2}"/>
          </ac:spMkLst>
        </pc:spChg>
        <pc:spChg chg="mod">
          <ac:chgData name="Gianfranco Cecconi" userId="dab33884-7cd0-43f4-9059-1628153e035a" providerId="ADAL" clId="{E5E5778C-1EA5-984F-BEA5-2A7D51862D6C}" dt="2024-06-28T10:39:32.044" v="1316" actId="20577"/>
          <ac:spMkLst>
            <pc:docMk/>
            <pc:sldMk cId="620157816" sldId="2147478018"/>
            <ac:spMk id="7" creationId="{882DBA01-D71E-B9DF-B254-2999C7C762E6}"/>
          </ac:spMkLst>
        </pc:spChg>
        <pc:spChg chg="mod">
          <ac:chgData name="Gianfranco Cecconi" userId="dab33884-7cd0-43f4-9059-1628153e035a" providerId="ADAL" clId="{E5E5778C-1EA5-984F-BEA5-2A7D51862D6C}" dt="2024-06-28T10:39:11.234" v="1312" actId="1036"/>
          <ac:spMkLst>
            <pc:docMk/>
            <pc:sldMk cId="620157816" sldId="2147478018"/>
            <ac:spMk id="8" creationId="{0C8CF06B-2730-32D5-9CEB-0F9692E7C918}"/>
          </ac:spMkLst>
        </pc:spChg>
        <pc:spChg chg="mod">
          <ac:chgData name="Gianfranco Cecconi" userId="dab33884-7cd0-43f4-9059-1628153e035a" providerId="ADAL" clId="{E5E5778C-1EA5-984F-BEA5-2A7D51862D6C}" dt="2024-06-28T10:39:11.234" v="1312" actId="1036"/>
          <ac:spMkLst>
            <pc:docMk/>
            <pc:sldMk cId="620157816" sldId="2147478018"/>
            <ac:spMk id="9" creationId="{233A8A0C-A3CB-A63E-09FA-E38E0F93E5B8}"/>
          </ac:spMkLst>
        </pc:spChg>
        <pc:grpChg chg="add mod">
          <ac:chgData name="Gianfranco Cecconi" userId="dab33884-7cd0-43f4-9059-1628153e035a" providerId="ADAL" clId="{E5E5778C-1EA5-984F-BEA5-2A7D51862D6C}" dt="2024-06-28T10:39:11.234" v="1312" actId="1036"/>
          <ac:grpSpMkLst>
            <pc:docMk/>
            <pc:sldMk cId="620157816" sldId="2147478018"/>
            <ac:grpSpMk id="12" creationId="{6408D5AA-00E1-44AC-95F5-3509BAF9A93F}"/>
          </ac:grpSpMkLst>
        </pc:grpChg>
        <pc:graphicFrameChg chg="mod modGraphic">
          <ac:chgData name="Gianfranco Cecconi" userId="dab33884-7cd0-43f4-9059-1628153e035a" providerId="ADAL" clId="{E5E5778C-1EA5-984F-BEA5-2A7D51862D6C}" dt="2024-06-28T10:39:21.151" v="1313" actId="14734"/>
          <ac:graphicFrameMkLst>
            <pc:docMk/>
            <pc:sldMk cId="620157816" sldId="2147478018"/>
            <ac:graphicFrameMk id="10" creationId="{BA10F494-CE6D-7107-AD3D-DDC08A712521}"/>
          </ac:graphicFrameMkLst>
        </pc:graphicFrameChg>
        <pc:picChg chg="add mod">
          <ac:chgData name="Gianfranco Cecconi" userId="dab33884-7cd0-43f4-9059-1628153e035a" providerId="ADAL" clId="{E5E5778C-1EA5-984F-BEA5-2A7D51862D6C}" dt="2024-06-28T10:39:11.234" v="1312" actId="1036"/>
          <ac:picMkLst>
            <pc:docMk/>
            <pc:sldMk cId="620157816" sldId="2147478018"/>
            <ac:picMk id="11" creationId="{0DA841FB-F3EA-1D3C-8807-C5848329CD70}"/>
          </ac:picMkLst>
        </pc:picChg>
      </pc:sldChg>
      <pc:sldChg chg="delSp add del mod modShow">
        <pc:chgData name="Gianfranco Cecconi" userId="dab33884-7cd0-43f4-9059-1628153e035a" providerId="ADAL" clId="{E5E5778C-1EA5-984F-BEA5-2A7D51862D6C}" dt="2024-06-28T06:06:19.652" v="718" actId="2696"/>
        <pc:sldMkLst>
          <pc:docMk/>
          <pc:sldMk cId="3006822031" sldId="2147478018"/>
        </pc:sldMkLst>
        <pc:picChg chg="del">
          <ac:chgData name="Gianfranco Cecconi" userId="dab33884-7cd0-43f4-9059-1628153e035a" providerId="ADAL" clId="{E5E5778C-1EA5-984F-BEA5-2A7D51862D6C}" dt="2024-06-28T06:05:32.355" v="712" actId="478"/>
          <ac:picMkLst>
            <pc:docMk/>
            <pc:sldMk cId="3006822031" sldId="2147478018"/>
            <ac:picMk id="13" creationId="{0EBA2032-63F3-7617-4268-C33CAF78D14D}"/>
          </ac:picMkLst>
        </pc:picChg>
      </pc:sldChg>
      <pc:sldChg chg="addSp delSp modSp add del mod modTransition">
        <pc:chgData name="Gianfranco Cecconi" userId="dab33884-7cd0-43f4-9059-1628153e035a" providerId="ADAL" clId="{E5E5778C-1EA5-984F-BEA5-2A7D51862D6C}" dt="2024-06-28T11:02:43.131" v="1690" actId="2696"/>
        <pc:sldMkLst>
          <pc:docMk/>
          <pc:sldMk cId="408737535" sldId="2147478019"/>
        </pc:sldMkLst>
        <pc:spChg chg="del">
          <ac:chgData name="Gianfranco Cecconi" userId="dab33884-7cd0-43f4-9059-1628153e035a" providerId="ADAL" clId="{E5E5778C-1EA5-984F-BEA5-2A7D51862D6C}" dt="2024-06-28T07:46:57.608" v="724" actId="478"/>
          <ac:spMkLst>
            <pc:docMk/>
            <pc:sldMk cId="408737535" sldId="2147478019"/>
            <ac:spMk id="3" creationId="{B5A2D874-8810-D4C4-C5E7-27ACA397EE13}"/>
          </ac:spMkLst>
        </pc:spChg>
        <pc:spChg chg="del">
          <ac:chgData name="Gianfranco Cecconi" userId="dab33884-7cd0-43f4-9059-1628153e035a" providerId="ADAL" clId="{E5E5778C-1EA5-984F-BEA5-2A7D51862D6C}" dt="2024-06-28T07:46:57.608" v="724" actId="478"/>
          <ac:spMkLst>
            <pc:docMk/>
            <pc:sldMk cId="408737535" sldId="2147478019"/>
            <ac:spMk id="4" creationId="{D40647C7-F4C4-E584-B600-2592AD2CC893}"/>
          </ac:spMkLst>
        </pc:spChg>
        <pc:spChg chg="del">
          <ac:chgData name="Gianfranco Cecconi" userId="dab33884-7cd0-43f4-9059-1628153e035a" providerId="ADAL" clId="{E5E5778C-1EA5-984F-BEA5-2A7D51862D6C}" dt="2024-06-28T07:46:57.608" v="724" actId="478"/>
          <ac:spMkLst>
            <pc:docMk/>
            <pc:sldMk cId="408737535" sldId="2147478019"/>
            <ac:spMk id="6" creationId="{AD6B6209-B4FD-51B2-34B3-FC2CD24588D2}"/>
          </ac:spMkLst>
        </pc:spChg>
        <pc:spChg chg="mod">
          <ac:chgData name="Gianfranco Cecconi" userId="dab33884-7cd0-43f4-9059-1628153e035a" providerId="ADAL" clId="{E5E5778C-1EA5-984F-BEA5-2A7D51862D6C}" dt="2024-06-28T10:36:30.374" v="1163" actId="20577"/>
          <ac:spMkLst>
            <pc:docMk/>
            <pc:sldMk cId="408737535" sldId="2147478019"/>
            <ac:spMk id="7" creationId="{882DBA01-D71E-B9DF-B254-2999C7C762E6}"/>
          </ac:spMkLst>
        </pc:spChg>
        <pc:spChg chg="del">
          <ac:chgData name="Gianfranco Cecconi" userId="dab33884-7cd0-43f4-9059-1628153e035a" providerId="ADAL" clId="{E5E5778C-1EA5-984F-BEA5-2A7D51862D6C}" dt="2024-06-28T07:46:57.608" v="724" actId="478"/>
          <ac:spMkLst>
            <pc:docMk/>
            <pc:sldMk cId="408737535" sldId="2147478019"/>
            <ac:spMk id="8" creationId="{0C8CF06B-2730-32D5-9CEB-0F9692E7C918}"/>
          </ac:spMkLst>
        </pc:spChg>
        <pc:spChg chg="del">
          <ac:chgData name="Gianfranco Cecconi" userId="dab33884-7cd0-43f4-9059-1628153e035a" providerId="ADAL" clId="{E5E5778C-1EA5-984F-BEA5-2A7D51862D6C}" dt="2024-06-28T07:46:57.608" v="724" actId="478"/>
          <ac:spMkLst>
            <pc:docMk/>
            <pc:sldMk cId="408737535" sldId="2147478019"/>
            <ac:spMk id="9" creationId="{233A8A0C-A3CB-A63E-09FA-E38E0F93E5B8}"/>
          </ac:spMkLst>
        </pc:spChg>
        <pc:spChg chg="add mod topLvl">
          <ac:chgData name="Gianfranco Cecconi" userId="dab33884-7cd0-43f4-9059-1628153e035a" providerId="ADAL" clId="{E5E5778C-1EA5-984F-BEA5-2A7D51862D6C}" dt="2024-06-28T10:42:37.001" v="1458" actId="1035"/>
          <ac:spMkLst>
            <pc:docMk/>
            <pc:sldMk cId="408737535" sldId="2147478019"/>
            <ac:spMk id="11" creationId="{6989B8EA-A5AD-ED41-D171-AAE8C6AD8C98}"/>
          </ac:spMkLst>
        </pc:spChg>
        <pc:spChg chg="add mod topLvl">
          <ac:chgData name="Gianfranco Cecconi" userId="dab33884-7cd0-43f4-9059-1628153e035a" providerId="ADAL" clId="{E5E5778C-1EA5-984F-BEA5-2A7D51862D6C}" dt="2024-06-28T10:41:56.319" v="1444" actId="165"/>
          <ac:spMkLst>
            <pc:docMk/>
            <pc:sldMk cId="408737535" sldId="2147478019"/>
            <ac:spMk id="12" creationId="{DF7006F1-D4FB-5470-EE02-353111A342C6}"/>
          </ac:spMkLst>
        </pc:spChg>
        <pc:spChg chg="add mod topLvl">
          <ac:chgData name="Gianfranco Cecconi" userId="dab33884-7cd0-43f4-9059-1628153e035a" providerId="ADAL" clId="{E5E5778C-1EA5-984F-BEA5-2A7D51862D6C}" dt="2024-06-28T10:41:56.319" v="1444" actId="165"/>
          <ac:spMkLst>
            <pc:docMk/>
            <pc:sldMk cId="408737535" sldId="2147478019"/>
            <ac:spMk id="13" creationId="{4984D707-70C9-3DFF-127C-4EC5B7C16F8A}"/>
          </ac:spMkLst>
        </pc:spChg>
        <pc:spChg chg="add mod">
          <ac:chgData name="Gianfranco Cecconi" userId="dab33884-7cd0-43f4-9059-1628153e035a" providerId="ADAL" clId="{E5E5778C-1EA5-984F-BEA5-2A7D51862D6C}" dt="2024-06-28T10:41:34.803" v="1434" actId="1035"/>
          <ac:spMkLst>
            <pc:docMk/>
            <pc:sldMk cId="408737535" sldId="2147478019"/>
            <ac:spMk id="17" creationId="{F9410CD4-12B7-7E59-E750-E1770C1F420D}"/>
          </ac:spMkLst>
        </pc:spChg>
        <pc:spChg chg="add mod">
          <ac:chgData name="Gianfranco Cecconi" userId="dab33884-7cd0-43f4-9059-1628153e035a" providerId="ADAL" clId="{E5E5778C-1EA5-984F-BEA5-2A7D51862D6C}" dt="2024-06-28T10:41:18.069" v="1403" actId="1038"/>
          <ac:spMkLst>
            <pc:docMk/>
            <pc:sldMk cId="408737535" sldId="2147478019"/>
            <ac:spMk id="18" creationId="{AE9A7E5E-A85E-AFB3-A147-46A23DBB8881}"/>
          </ac:spMkLst>
        </pc:spChg>
        <pc:spChg chg="add mod">
          <ac:chgData name="Gianfranco Cecconi" userId="dab33884-7cd0-43f4-9059-1628153e035a" providerId="ADAL" clId="{E5E5778C-1EA5-984F-BEA5-2A7D51862D6C}" dt="2024-06-28T10:42:17.736" v="1450" actId="20577"/>
          <ac:spMkLst>
            <pc:docMk/>
            <pc:sldMk cId="408737535" sldId="2147478019"/>
            <ac:spMk id="19" creationId="{C0F648A7-F530-65AD-82AD-C9901F599798}"/>
          </ac:spMkLst>
        </pc:spChg>
        <pc:spChg chg="add mod">
          <ac:chgData name="Gianfranco Cecconi" userId="dab33884-7cd0-43f4-9059-1628153e035a" providerId="ADAL" clId="{E5E5778C-1EA5-984F-BEA5-2A7D51862D6C}" dt="2024-06-28T10:42:20.961" v="1453" actId="20577"/>
          <ac:spMkLst>
            <pc:docMk/>
            <pc:sldMk cId="408737535" sldId="2147478019"/>
            <ac:spMk id="20" creationId="{E705D5B3-B578-92C8-F9A9-8FFCE1760CF8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23" creationId="{A1D9A87F-E76F-1BE4-CC3A-30BC3E4BF214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24" creationId="{B3E8BFD4-E91C-D597-DD50-81027FECE340}"/>
          </ac:spMkLst>
        </pc:spChg>
        <pc:spChg chg="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28" creationId="{9B378FE2-3906-53AA-FC19-5B7741BE2FBF}"/>
          </ac:spMkLst>
        </pc:spChg>
        <pc:spChg chg="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29" creationId="{A22C4603-1A7A-79E6-46A5-F695AFB0FBB5}"/>
          </ac:spMkLst>
        </pc:spChg>
        <pc:spChg chg="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0" creationId="{3A872867-3FE3-EBB0-371C-7FAEE6A671B0}"/>
          </ac:spMkLst>
        </pc:spChg>
        <pc:spChg chg="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1" creationId="{8322AA67-8DB6-D5E7-7017-AAC8D4DA84DD}"/>
          </ac:spMkLst>
        </pc:spChg>
        <pc:spChg chg="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2" creationId="{28330FAA-CF5D-2AF2-8365-2CF1FED5E3C0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3" creationId="{B74D7ADF-505E-0FC3-F019-C30D4D338849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4" creationId="{C8F342A2-94CD-F432-30E2-E5369536C8F8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5" creationId="{86374825-3E9F-2367-CCD9-1AA48A1DC749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6" creationId="{8947E59D-DC09-C7DC-D597-26B9FCEF7D52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7" creationId="{F9FE4AAE-8324-11EA-4F86-7B995DC6BF5A}"/>
          </ac:spMkLst>
        </pc:spChg>
        <pc:spChg chg="add mod">
          <ac:chgData name="Gianfranco Cecconi" userId="dab33884-7cd0-43f4-9059-1628153e035a" providerId="ADAL" clId="{E5E5778C-1EA5-984F-BEA5-2A7D51862D6C}" dt="2024-06-28T10:49:08.495" v="1668"/>
          <ac:spMkLst>
            <pc:docMk/>
            <pc:sldMk cId="408737535" sldId="2147478019"/>
            <ac:spMk id="38" creationId="{BD0733AE-E856-E7C5-1776-8C2CF94F69EA}"/>
          </ac:spMkLst>
        </pc:spChg>
        <pc:grpChg chg="add del mod">
          <ac:chgData name="Gianfranco Cecconi" userId="dab33884-7cd0-43f4-9059-1628153e035a" providerId="ADAL" clId="{E5E5778C-1EA5-984F-BEA5-2A7D51862D6C}" dt="2024-06-28T10:41:56.319" v="1444" actId="165"/>
          <ac:grpSpMkLst>
            <pc:docMk/>
            <pc:sldMk cId="408737535" sldId="2147478019"/>
            <ac:grpSpMk id="16" creationId="{19450440-0377-A680-7EA0-90CDD60CEF99}"/>
          </ac:grpSpMkLst>
        </pc:grpChg>
        <pc:grpChg chg="add mod">
          <ac:chgData name="Gianfranco Cecconi" userId="dab33884-7cd0-43f4-9059-1628153e035a" providerId="ADAL" clId="{E5E5778C-1EA5-984F-BEA5-2A7D51862D6C}" dt="2024-06-28T10:49:08.495" v="1668"/>
          <ac:grpSpMkLst>
            <pc:docMk/>
            <pc:sldMk cId="408737535" sldId="2147478019"/>
            <ac:grpSpMk id="27" creationId="{8A66622C-584B-82C4-F3A8-71E9868D4956}"/>
          </ac:grpSpMkLst>
        </pc:grpChg>
        <pc:graphicFrameChg chg="del">
          <ac:chgData name="Gianfranco Cecconi" userId="dab33884-7cd0-43f4-9059-1628153e035a" providerId="ADAL" clId="{E5E5778C-1EA5-984F-BEA5-2A7D51862D6C}" dt="2024-06-28T07:46:57.608" v="724" actId="478"/>
          <ac:graphicFrameMkLst>
            <pc:docMk/>
            <pc:sldMk cId="408737535" sldId="2147478019"/>
            <ac:graphicFrameMk id="10" creationId="{BA10F494-CE6D-7107-AD3D-DDC08A712521}"/>
          </ac:graphicFrameMkLst>
        </pc:graphicFrameChg>
        <pc:graphicFrameChg chg="add mod">
          <ac:chgData name="Gianfranco Cecconi" userId="dab33884-7cd0-43f4-9059-1628153e035a" providerId="ADAL" clId="{E5E5778C-1EA5-984F-BEA5-2A7D51862D6C}" dt="2024-06-28T10:49:08.495" v="1668"/>
          <ac:graphicFrameMkLst>
            <pc:docMk/>
            <pc:sldMk cId="408737535" sldId="2147478019"/>
            <ac:graphicFrameMk id="26" creationId="{16D44A30-771E-84FB-CC57-185B089F5883}"/>
          </ac:graphicFrameMkLst>
        </pc:graphicFrameChg>
        <pc:picChg chg="add del mod modCrop">
          <ac:chgData name="Gianfranco Cecconi" userId="dab33884-7cd0-43f4-9059-1628153e035a" providerId="ADAL" clId="{E5E5778C-1EA5-984F-BEA5-2A7D51862D6C}" dt="2024-06-28T10:39:51.130" v="1317" actId="478"/>
          <ac:picMkLst>
            <pc:docMk/>
            <pc:sldMk cId="408737535" sldId="2147478019"/>
            <ac:picMk id="2" creationId="{24AF7F0D-66C5-F77F-8C3E-67B991E2B436}"/>
          </ac:picMkLst>
        </pc:picChg>
        <pc:picChg chg="add del">
          <ac:chgData name="Gianfranco Cecconi" userId="dab33884-7cd0-43f4-9059-1628153e035a" providerId="ADAL" clId="{E5E5778C-1EA5-984F-BEA5-2A7D51862D6C}" dt="2024-06-28T07:49:11.094" v="741" actId="478"/>
          <ac:picMkLst>
            <pc:docMk/>
            <pc:sldMk cId="408737535" sldId="2147478019"/>
            <ac:picMk id="14" creationId="{6087A30A-8C67-CCAB-A976-320670615B7B}"/>
          </ac:picMkLst>
        </pc:picChg>
        <pc:picChg chg="add del">
          <ac:chgData name="Gianfranco Cecconi" userId="dab33884-7cd0-43f4-9059-1628153e035a" providerId="ADAL" clId="{E5E5778C-1EA5-984F-BEA5-2A7D51862D6C}" dt="2024-06-28T07:51:22.588" v="867" actId="478"/>
          <ac:picMkLst>
            <pc:docMk/>
            <pc:sldMk cId="408737535" sldId="2147478019"/>
            <ac:picMk id="15" creationId="{EAF4ABCA-FD64-95DA-EBB3-822C278C9079}"/>
          </ac:picMkLst>
        </pc:picChg>
        <pc:picChg chg="add del mod modCrop">
          <ac:chgData name="Gianfranco Cecconi" userId="dab33884-7cd0-43f4-9059-1628153e035a" providerId="ADAL" clId="{E5E5778C-1EA5-984F-BEA5-2A7D51862D6C}" dt="2024-06-28T10:48:17.628" v="1659" actId="478"/>
          <ac:picMkLst>
            <pc:docMk/>
            <pc:sldMk cId="408737535" sldId="2147478019"/>
            <ac:picMk id="21" creationId="{EBFE0EF5-0391-012F-53F0-C1C18F8625C5}"/>
          </ac:picMkLst>
        </pc:picChg>
        <pc:picChg chg="add del mod modCrop">
          <ac:chgData name="Gianfranco Cecconi" userId="dab33884-7cd0-43f4-9059-1628153e035a" providerId="ADAL" clId="{E5E5778C-1EA5-984F-BEA5-2A7D51862D6C}" dt="2024-06-28T10:49:07.671" v="1667" actId="478"/>
          <ac:picMkLst>
            <pc:docMk/>
            <pc:sldMk cId="408737535" sldId="2147478019"/>
            <ac:picMk id="22" creationId="{2FD72EC0-0C19-3C18-701B-D75485286200}"/>
          </ac:picMkLst>
        </pc:picChg>
        <pc:picChg chg="add mod">
          <ac:chgData name="Gianfranco Cecconi" userId="dab33884-7cd0-43f4-9059-1628153e035a" providerId="ADAL" clId="{E5E5778C-1EA5-984F-BEA5-2A7D51862D6C}" dt="2024-06-28T10:49:08.495" v="1668"/>
          <ac:picMkLst>
            <pc:docMk/>
            <pc:sldMk cId="408737535" sldId="2147478019"/>
            <ac:picMk id="25" creationId="{8F6851B7-F722-AF32-6854-D5F4A05846BB}"/>
          </ac:picMkLst>
        </pc:picChg>
        <pc:picChg chg="add mod">
          <ac:chgData name="Gianfranco Cecconi" userId="dab33884-7cd0-43f4-9059-1628153e035a" providerId="ADAL" clId="{E5E5778C-1EA5-984F-BEA5-2A7D51862D6C}" dt="2024-06-28T10:50:43.518" v="1687" actId="1038"/>
          <ac:picMkLst>
            <pc:docMk/>
            <pc:sldMk cId="408737535" sldId="2147478019"/>
            <ac:picMk id="39" creationId="{39D3E37E-C14F-07D9-21DE-5F5CBB1AF3D0}"/>
          </ac:picMkLst>
        </pc:picChg>
      </pc:sldChg>
      <pc:sldChg chg="addSp modSp add mod">
        <pc:chgData name="Gianfranco Cecconi" userId="dab33884-7cd0-43f4-9059-1628153e035a" providerId="ADAL" clId="{E5E5778C-1EA5-984F-BEA5-2A7D51862D6C}" dt="2024-06-28T11:30:51.371" v="1716" actId="1038"/>
        <pc:sldMkLst>
          <pc:docMk/>
          <pc:sldMk cId="689974564" sldId="2147478020"/>
        </pc:sldMkLst>
        <pc:spChg chg="add mod">
          <ac:chgData name="Gianfranco Cecconi" userId="dab33884-7cd0-43f4-9059-1628153e035a" providerId="ADAL" clId="{E5E5778C-1EA5-984F-BEA5-2A7D51862D6C}" dt="2024-06-28T10:45:54.829" v="1606" actId="207"/>
          <ac:spMkLst>
            <pc:docMk/>
            <pc:sldMk cId="689974564" sldId="2147478020"/>
            <ac:spMk id="2" creationId="{7F58E211-13AE-AE69-A8C5-95EC32ECC1A9}"/>
          </ac:spMkLst>
        </pc:spChg>
        <pc:spChg chg="add mod">
          <ac:chgData name="Gianfranco Cecconi" userId="dab33884-7cd0-43f4-9059-1628153e035a" providerId="ADAL" clId="{E5E5778C-1EA5-984F-BEA5-2A7D51862D6C}" dt="2024-06-28T10:47:22.464" v="1632" actId="14100"/>
          <ac:spMkLst>
            <pc:docMk/>
            <pc:sldMk cId="689974564" sldId="2147478020"/>
            <ac:spMk id="13" creationId="{CC51A651-24D3-EA82-85AA-FCAABCF47DD6}"/>
          </ac:spMkLst>
        </pc:spChg>
        <pc:spChg chg="add mod">
          <ac:chgData name="Gianfranco Cecconi" userId="dab33884-7cd0-43f4-9059-1628153e035a" providerId="ADAL" clId="{E5E5778C-1EA5-984F-BEA5-2A7D51862D6C}" dt="2024-06-28T11:30:44.380" v="1713" actId="14100"/>
          <ac:spMkLst>
            <pc:docMk/>
            <pc:sldMk cId="689974564" sldId="2147478020"/>
            <ac:spMk id="14" creationId="{94279CDA-CAB6-911C-5E67-ED6BF8D342F2}"/>
          </ac:spMkLst>
        </pc:spChg>
        <pc:spChg chg="add mod">
          <ac:chgData name="Gianfranco Cecconi" userId="dab33884-7cd0-43f4-9059-1628153e035a" providerId="ADAL" clId="{E5E5778C-1EA5-984F-BEA5-2A7D51862D6C}" dt="2024-06-28T11:30:47.663" v="1714" actId="14100"/>
          <ac:spMkLst>
            <pc:docMk/>
            <pc:sldMk cId="689974564" sldId="2147478020"/>
            <ac:spMk id="15" creationId="{9E2996A4-65D3-BDD6-ACEF-215908685C48}"/>
          </ac:spMkLst>
        </pc:spChg>
        <pc:spChg chg="add mod">
          <ac:chgData name="Gianfranco Cecconi" userId="dab33884-7cd0-43f4-9059-1628153e035a" providerId="ADAL" clId="{E5E5778C-1EA5-984F-BEA5-2A7D51862D6C}" dt="2024-06-28T11:30:51.371" v="1716" actId="1038"/>
          <ac:spMkLst>
            <pc:docMk/>
            <pc:sldMk cId="689974564" sldId="2147478020"/>
            <ac:spMk id="16" creationId="{76ADDC41-5C2C-CD09-ACEF-00C117C923E1}"/>
          </ac:spMkLst>
        </pc:spChg>
        <pc:spChg chg="add mod">
          <ac:chgData name="Gianfranco Cecconi" userId="dab33884-7cd0-43f4-9059-1628153e035a" providerId="ADAL" clId="{E5E5778C-1EA5-984F-BEA5-2A7D51862D6C}" dt="2024-06-28T10:48:57.252" v="1666" actId="14100"/>
          <ac:spMkLst>
            <pc:docMk/>
            <pc:sldMk cId="689974564" sldId="2147478020"/>
            <ac:spMk id="17" creationId="{61998AB1-C69B-99C8-4F1E-4C6C4F6769CD}"/>
          </ac:spMkLst>
        </pc:spChg>
        <pc:spChg chg="add mod">
          <ac:chgData name="Gianfranco Cecconi" userId="dab33884-7cd0-43f4-9059-1628153e035a" providerId="ADAL" clId="{E5E5778C-1EA5-984F-BEA5-2A7D51862D6C}" dt="2024-06-28T10:47:39.250" v="1643" actId="1038"/>
          <ac:spMkLst>
            <pc:docMk/>
            <pc:sldMk cId="689974564" sldId="2147478020"/>
            <ac:spMk id="18" creationId="{CA79E11E-ECF3-6A74-F48F-91FC06BF38C4}"/>
          </ac:spMkLst>
        </pc:spChg>
        <pc:spChg chg="add mod">
          <ac:chgData name="Gianfranco Cecconi" userId="dab33884-7cd0-43f4-9059-1628153e035a" providerId="ADAL" clId="{E5E5778C-1EA5-984F-BEA5-2A7D51862D6C}" dt="2024-06-28T10:47:52.197" v="1658" actId="171"/>
          <ac:spMkLst>
            <pc:docMk/>
            <pc:sldMk cId="689974564" sldId="2147478020"/>
            <ac:spMk id="19" creationId="{72D14E38-3C24-41B6-7AB2-724911E50B06}"/>
          </ac:spMkLst>
        </pc:spChg>
        <pc:picChg chg="add">
          <ac:chgData name="Gianfranco Cecconi" userId="dab33884-7cd0-43f4-9059-1628153e035a" providerId="ADAL" clId="{E5E5778C-1EA5-984F-BEA5-2A7D51862D6C}" dt="2024-06-28T11:02:33.752" v="1688"/>
          <ac:picMkLst>
            <pc:docMk/>
            <pc:sldMk cId="689974564" sldId="2147478020"/>
            <ac:picMk id="20" creationId="{1A232FE1-7876-E600-4D35-FC249BDCBF59}"/>
          </ac:picMkLst>
        </pc:picChg>
      </pc:sldChg>
      <pc:sldChg chg="addSp delSp modSp add mod">
        <pc:chgData name="Gianfranco Cecconi" userId="dab33884-7cd0-43f4-9059-1628153e035a" providerId="ADAL" clId="{E5E5778C-1EA5-984F-BEA5-2A7D51862D6C}" dt="2024-06-28T11:33:31.599" v="1792" actId="1038"/>
        <pc:sldMkLst>
          <pc:docMk/>
          <pc:sldMk cId="4202794767" sldId="2147478021"/>
        </pc:sldMkLst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" creationId="{CF924745-99ED-0BA6-2D31-91A17139952B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3" creationId="{DF206392-C644-72A5-8AE7-28CC09774D1A}"/>
          </ac:spMkLst>
        </pc:spChg>
        <pc:spChg chg="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9" creationId="{0D228A6D-3507-11E4-9934-EFE4092C3F01}"/>
          </ac:spMkLst>
        </pc:spChg>
        <pc:spChg chg="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10" creationId="{869D9396-2C31-A0C8-6B92-5DB5CCC58657}"/>
          </ac:spMkLst>
        </pc:spChg>
        <pc:spChg chg="mod">
          <ac:chgData name="Gianfranco Cecconi" userId="dab33884-7cd0-43f4-9059-1628153e035a" providerId="ADAL" clId="{E5E5778C-1EA5-984F-BEA5-2A7D51862D6C}" dt="2024-06-28T11:32:58.515" v="1748" actId="14100"/>
          <ac:spMkLst>
            <pc:docMk/>
            <pc:sldMk cId="4202794767" sldId="2147478021"/>
            <ac:spMk id="13" creationId="{4984D707-70C9-3DFF-127C-4EC5B7C16F8A}"/>
          </ac:spMkLst>
        </pc:spChg>
        <pc:spChg chg="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14" creationId="{06B85A9E-E80C-FE83-72A6-74CFD0E7F7D9}"/>
          </ac:spMkLst>
        </pc:spChg>
        <pc:spChg chg="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15" creationId="{C7E242C2-D489-9767-EF74-72C4D4E530C6}"/>
          </ac:spMkLst>
        </pc:spChg>
        <pc:spChg chg="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16" creationId="{A3AE6EFD-9CE1-9CA3-A30F-0625DAB69961}"/>
          </ac:spMkLst>
        </pc:spChg>
        <pc:spChg chg="mod">
          <ac:chgData name="Gianfranco Cecconi" userId="dab33884-7cd0-43f4-9059-1628153e035a" providerId="ADAL" clId="{E5E5778C-1EA5-984F-BEA5-2A7D51862D6C}" dt="2024-06-28T11:33:07.797" v="1751" actId="14100"/>
          <ac:spMkLst>
            <pc:docMk/>
            <pc:sldMk cId="4202794767" sldId="2147478021"/>
            <ac:spMk id="17" creationId="{F9410CD4-12B7-7E59-E750-E1770C1F420D}"/>
          </ac:spMkLst>
        </pc:spChg>
        <pc:spChg chg="mod">
          <ac:chgData name="Gianfranco Cecconi" userId="dab33884-7cd0-43f4-9059-1628153e035a" providerId="ADAL" clId="{E5E5778C-1EA5-984F-BEA5-2A7D51862D6C}" dt="2024-06-28T11:33:31.599" v="1792" actId="1038"/>
          <ac:spMkLst>
            <pc:docMk/>
            <pc:sldMk cId="4202794767" sldId="2147478021"/>
            <ac:spMk id="18" creationId="{AE9A7E5E-A85E-AFB3-A147-46A23DBB8881}"/>
          </ac:spMkLst>
        </pc:spChg>
        <pc:spChg chg="mod">
          <ac:chgData name="Gianfranco Cecconi" userId="dab33884-7cd0-43f4-9059-1628153e035a" providerId="ADAL" clId="{E5E5778C-1EA5-984F-BEA5-2A7D51862D6C}" dt="2024-06-28T11:33:23.843" v="1788" actId="1037"/>
          <ac:spMkLst>
            <pc:docMk/>
            <pc:sldMk cId="4202794767" sldId="2147478021"/>
            <ac:spMk id="19" creationId="{C0F648A7-F530-65AD-82AD-C9901F599798}"/>
          </ac:spMkLst>
        </pc:spChg>
        <pc:spChg chg="mod">
          <ac:chgData name="Gianfranco Cecconi" userId="dab33884-7cd0-43f4-9059-1628153e035a" providerId="ADAL" clId="{E5E5778C-1EA5-984F-BEA5-2A7D51862D6C}" dt="2024-06-28T11:33:19.716" v="1779" actId="1035"/>
          <ac:spMkLst>
            <pc:docMk/>
            <pc:sldMk cId="4202794767" sldId="2147478021"/>
            <ac:spMk id="20" creationId="{E705D5B3-B578-92C8-F9A9-8FFCE1760CF8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1" creationId="{508F9F4D-6A80-AF64-68DB-019D9730C40C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2" creationId="{CC79CA19-CF31-0EA9-19D6-F96D4BCBCA67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3" creationId="{230CC8EB-4E0B-65DC-C021-FA01E97E700A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4" creationId="{F787B7CA-1805-0254-781D-51B5BE41E094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5" creationId="{E0BB74A3-5B70-294D-7046-2DED293EA80C}"/>
          </ac:spMkLst>
        </pc:spChg>
        <pc:spChg chg="add mod">
          <ac:chgData name="Gianfranco Cecconi" userId="dab33884-7cd0-43f4-9059-1628153e035a" providerId="ADAL" clId="{E5E5778C-1EA5-984F-BEA5-2A7D51862D6C}" dt="2024-06-28T11:31:08.618" v="1718"/>
          <ac:spMkLst>
            <pc:docMk/>
            <pc:sldMk cId="4202794767" sldId="2147478021"/>
            <ac:spMk id="26" creationId="{B21EEFB3-7210-1729-5A0A-1F28C0FB10C6}"/>
          </ac:spMkLst>
        </pc:spChg>
        <pc:spChg chg="add mod">
          <ac:chgData name="Gianfranco Cecconi" userId="dab33884-7cd0-43f4-9059-1628153e035a" providerId="ADAL" clId="{E5E5778C-1EA5-984F-BEA5-2A7D51862D6C}" dt="2024-06-28T11:33:19.716" v="1779" actId="1035"/>
          <ac:spMkLst>
            <pc:docMk/>
            <pc:sldMk cId="4202794767" sldId="2147478021"/>
            <ac:spMk id="28" creationId="{421EB94A-7810-4EDA-16DC-FE95D3590ABD}"/>
          </ac:spMkLst>
        </pc:spChg>
        <pc:grpChg chg="add mod">
          <ac:chgData name="Gianfranco Cecconi" userId="dab33884-7cd0-43f4-9059-1628153e035a" providerId="ADAL" clId="{E5E5778C-1EA5-984F-BEA5-2A7D51862D6C}" dt="2024-06-28T11:31:08.618" v="1718"/>
          <ac:grpSpMkLst>
            <pc:docMk/>
            <pc:sldMk cId="4202794767" sldId="2147478021"/>
            <ac:grpSpMk id="8" creationId="{E94137CC-951C-E21C-79C3-8C0CC80F34C8}"/>
          </ac:grpSpMkLst>
        </pc:grpChg>
        <pc:graphicFrameChg chg="add mod">
          <ac:chgData name="Gianfranco Cecconi" userId="dab33884-7cd0-43f4-9059-1628153e035a" providerId="ADAL" clId="{E5E5778C-1EA5-984F-BEA5-2A7D51862D6C}" dt="2024-06-28T11:31:08.618" v="1718"/>
          <ac:graphicFrameMkLst>
            <pc:docMk/>
            <pc:sldMk cId="4202794767" sldId="2147478021"/>
            <ac:graphicFrameMk id="6" creationId="{CE33C802-34F4-BC46-74EB-295077C38B6A}"/>
          </ac:graphicFrameMkLst>
        </pc:graphicFrameChg>
        <pc:picChg chg="add mod">
          <ac:chgData name="Gianfranco Cecconi" userId="dab33884-7cd0-43f4-9059-1628153e035a" providerId="ADAL" clId="{E5E5778C-1EA5-984F-BEA5-2A7D51862D6C}" dt="2024-06-28T11:31:08.618" v="1718"/>
          <ac:picMkLst>
            <pc:docMk/>
            <pc:sldMk cId="4202794767" sldId="2147478021"/>
            <ac:picMk id="4" creationId="{49A9948D-C09A-A960-1D98-1D0BC5D5F81C}"/>
          </ac:picMkLst>
        </pc:picChg>
        <pc:picChg chg="add mod modCrop">
          <ac:chgData name="Gianfranco Cecconi" userId="dab33884-7cd0-43f4-9059-1628153e035a" providerId="ADAL" clId="{E5E5778C-1EA5-984F-BEA5-2A7D51862D6C}" dt="2024-06-28T11:31:34.232" v="1727" actId="732"/>
          <ac:picMkLst>
            <pc:docMk/>
            <pc:sldMk cId="4202794767" sldId="2147478021"/>
            <ac:picMk id="27" creationId="{1FF9E935-D965-8053-2110-27521CEBB113}"/>
          </ac:picMkLst>
        </pc:picChg>
        <pc:picChg chg="del">
          <ac:chgData name="Gianfranco Cecconi" userId="dab33884-7cd0-43f4-9059-1628153e035a" providerId="ADAL" clId="{E5E5778C-1EA5-984F-BEA5-2A7D51862D6C}" dt="2024-06-28T11:31:08.251" v="1717" actId="478"/>
          <ac:picMkLst>
            <pc:docMk/>
            <pc:sldMk cId="4202794767" sldId="2147478021"/>
            <ac:picMk id="39" creationId="{39D3E37E-C14F-07D9-21DE-5F5CBB1AF3D0}"/>
          </ac:picMkLst>
        </pc:picChg>
      </pc:sldChg>
      <pc:sldMasterChg chg="addSp delSp mod delSldLayout modSldLayout">
        <pc:chgData name="Gianfranco Cecconi" userId="dab33884-7cd0-43f4-9059-1628153e035a" providerId="ADAL" clId="{E5E5778C-1EA5-984F-BEA5-2A7D51862D6C}" dt="2024-06-28T07:53:36.506" v="946" actId="2696"/>
        <pc:sldMasterMkLst>
          <pc:docMk/>
          <pc:sldMasterMk cId="3528659109" sldId="2147483683"/>
        </pc:sldMasterMkLst>
        <pc:spChg chg="add del">
          <ac:chgData name="Gianfranco Cecconi" userId="dab33884-7cd0-43f4-9059-1628153e035a" providerId="ADAL" clId="{E5E5778C-1EA5-984F-BEA5-2A7D51862D6C}" dt="2024-06-28T06:06:14.055" v="717" actId="478"/>
          <ac:spMkLst>
            <pc:docMk/>
            <pc:sldMasterMk cId="3528659109" sldId="2147483683"/>
            <ac:spMk id="6" creationId="{903C0729-6A6E-C9A8-05B2-0BAE4D82D82A}"/>
          </ac:spMkLst>
        </pc:spChg>
        <pc:sldLayoutChg chg="addSp delSp mod">
          <pc:chgData name="Gianfranco Cecconi" userId="dab33884-7cd0-43f4-9059-1628153e035a" providerId="ADAL" clId="{E5E5778C-1EA5-984F-BEA5-2A7D51862D6C}" dt="2024-06-28T06:05:52.528" v="715" actId="478"/>
          <pc:sldLayoutMkLst>
            <pc:docMk/>
            <pc:sldMasterMk cId="3528659109" sldId="2147483683"/>
            <pc:sldLayoutMk cId="3776205007" sldId="2147483688"/>
          </pc:sldLayoutMkLst>
          <pc:spChg chg="add del">
            <ac:chgData name="Gianfranco Cecconi" userId="dab33884-7cd0-43f4-9059-1628153e035a" providerId="ADAL" clId="{E5E5778C-1EA5-984F-BEA5-2A7D51862D6C}" dt="2024-06-28T06:05:52.528" v="715" actId="478"/>
            <ac:spMkLst>
              <pc:docMk/>
              <pc:sldMasterMk cId="3528659109" sldId="2147483683"/>
              <pc:sldLayoutMk cId="3776205007" sldId="2147483688"/>
              <ac:spMk id="9" creationId="{99CB99A0-4975-11A1-6EBD-2D0312924FF7}"/>
            </ac:spMkLst>
          </pc:spChg>
        </pc:sldLayoutChg>
        <pc:sldLayoutChg chg="del">
          <pc:chgData name="Gianfranco Cecconi" userId="dab33884-7cd0-43f4-9059-1628153e035a" providerId="ADAL" clId="{E5E5778C-1EA5-984F-BEA5-2A7D51862D6C}" dt="2024-06-28T07:53:36.506" v="946" actId="2696"/>
          <pc:sldLayoutMkLst>
            <pc:docMk/>
            <pc:sldMasterMk cId="3528659109" sldId="2147483683"/>
            <pc:sldLayoutMk cId="924882769" sldId="2147483694"/>
          </pc:sldLayoutMkLst>
        </pc:sldLayoutChg>
      </pc:sldMasterChg>
    </pc:docChg>
  </pc:docChgLst>
  <pc:docChgLst>
    <pc:chgData name="STAVERIS Valentina (CNECT)" userId="S::valentina.staveris@ec.europa.eu::a566981e-c57d-4740-91e2-4f4989491ff9" providerId="AD" clId="Web-{1857B451-95AF-46C6-A3F3-A0E0A440C594}"/>
    <pc:docChg chg="delSld modSld modSection">
      <pc:chgData name="STAVERIS Valentina (CNECT)" userId="S::valentina.staveris@ec.europa.eu::a566981e-c57d-4740-91e2-4f4989491ff9" providerId="AD" clId="Web-{1857B451-95AF-46C6-A3F3-A0E0A440C594}" dt="2024-06-27T13:19:35.101" v="34"/>
      <pc:docMkLst>
        <pc:docMk/>
      </pc:docMkLst>
      <pc:sldChg chg="del">
        <pc:chgData name="STAVERIS Valentina (CNECT)" userId="S::valentina.staveris@ec.europa.eu::a566981e-c57d-4740-91e2-4f4989491ff9" providerId="AD" clId="Web-{1857B451-95AF-46C6-A3F3-A0E0A440C594}" dt="2024-06-27T13:18:11.334" v="0"/>
        <pc:sldMkLst>
          <pc:docMk/>
          <pc:sldMk cId="1652269366" sldId="362"/>
        </pc:sldMkLst>
      </pc:sldChg>
      <pc:sldChg chg="modSp">
        <pc:chgData name="STAVERIS Valentina (CNECT)" userId="S::valentina.staveris@ec.europa.eu::a566981e-c57d-4740-91e2-4f4989491ff9" providerId="AD" clId="Web-{1857B451-95AF-46C6-A3F3-A0E0A440C594}" dt="2024-06-27T13:18:49.397" v="5" actId="1076"/>
        <pc:sldMkLst>
          <pc:docMk/>
          <pc:sldMk cId="3853471426" sldId="441"/>
        </pc:sldMkLst>
        <pc:spChg chg="mod">
          <ac:chgData name="STAVERIS Valentina (CNECT)" userId="S::valentina.staveris@ec.europa.eu::a566981e-c57d-4740-91e2-4f4989491ff9" providerId="AD" clId="Web-{1857B451-95AF-46C6-A3F3-A0E0A440C594}" dt="2024-06-27T13:18:49.397" v="5" actId="1076"/>
          <ac:spMkLst>
            <pc:docMk/>
            <pc:sldMk cId="3853471426" sldId="441"/>
            <ac:spMk id="44" creationId="{00000000-0000-0000-0000-000000000000}"/>
          </ac:spMkLst>
        </pc:spChg>
        <pc:spChg chg="mod">
          <ac:chgData name="STAVERIS Valentina (CNECT)" userId="S::valentina.staveris@ec.europa.eu::a566981e-c57d-4740-91e2-4f4989491ff9" providerId="AD" clId="Web-{1857B451-95AF-46C6-A3F3-A0E0A440C594}" dt="2024-06-27T13:18:25.256" v="2" actId="20577"/>
          <ac:spMkLst>
            <pc:docMk/>
            <pc:sldMk cId="3853471426" sldId="441"/>
            <ac:spMk id="72" creationId="{00000000-0000-0000-0000-000000000000}"/>
          </ac:spMkLst>
        </pc:spChg>
      </pc:sldChg>
      <pc:sldChg chg="addSp delSp modSp">
        <pc:chgData name="STAVERIS Valentina (CNECT)" userId="S::valentina.staveris@ec.europa.eu::a566981e-c57d-4740-91e2-4f4989491ff9" providerId="AD" clId="Web-{1857B451-95AF-46C6-A3F3-A0E0A440C594}" dt="2024-06-27T13:19:35.101" v="34"/>
        <pc:sldMkLst>
          <pc:docMk/>
          <pc:sldMk cId="433759186" sldId="2147477719"/>
        </pc:sldMkLst>
        <pc:spChg chg="add del">
          <ac:chgData name="STAVERIS Valentina (CNECT)" userId="S::valentina.staveris@ec.europa.eu::a566981e-c57d-4740-91e2-4f4989491ff9" providerId="AD" clId="Web-{1857B451-95AF-46C6-A3F3-A0E0A440C594}" dt="2024-06-27T13:19:32.586" v="33"/>
          <ac:spMkLst>
            <pc:docMk/>
            <pc:sldMk cId="433759186" sldId="2147477719"/>
            <ac:spMk id="2" creationId="{C0CB5926-26DD-AC06-9E93-F504410F6E68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586" v="32"/>
          <ac:spMkLst>
            <pc:docMk/>
            <pc:sldMk cId="433759186" sldId="2147477719"/>
            <ac:spMk id="3" creationId="{989E1944-A939-92A5-7E98-0CDDCAA74642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586" v="31"/>
          <ac:spMkLst>
            <pc:docMk/>
            <pc:sldMk cId="433759186" sldId="2147477719"/>
            <ac:spMk id="4" creationId="{A53DF4F8-8ACD-BE11-85C6-75A8C457460E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586" v="30"/>
          <ac:spMkLst>
            <pc:docMk/>
            <pc:sldMk cId="433759186" sldId="2147477719"/>
            <ac:spMk id="5" creationId="{1B721375-01AB-BB28-FBA3-59AABA052DA6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586" v="29"/>
          <ac:spMkLst>
            <pc:docMk/>
            <pc:sldMk cId="433759186" sldId="2147477719"/>
            <ac:spMk id="6" creationId="{A2057B54-F322-607C-5526-AE1A64B3CAD2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586" v="26"/>
          <ac:spMkLst>
            <pc:docMk/>
            <pc:sldMk cId="433759186" sldId="2147477719"/>
            <ac:spMk id="9" creationId="{3CEABC6C-4258-9850-4122-6C51241F2216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27" creationId="{D4C3FE95-B752-0254-8DD4-40949087FAF5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28" creationId="{ECE84AEF-F867-1A66-7E19-ED45649C7F2D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29" creationId="{E5D566BF-4616-FBFC-E000-FE692C1B79A7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34" creationId="{AFCD571A-43A9-912D-154A-208F0802BF05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36" creationId="{FC95CF8C-0D86-E50D-3619-20F83C955326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37" creationId="{3C4E886B-D975-64B1-AB1C-81EB55E4CB24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38" creationId="{FF8FA825-888F-84D9-B2D5-8690430458A8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39" creationId="{92CE2496-9D0A-69E5-04CD-2C10497D758E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40" creationId="{CE9A079A-C7DB-661D-83B1-7EA823E7CC41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41" creationId="{F5DC00E1-17D0-A98E-649E-4CEBD22B16BE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42" creationId="{BE822884-E835-F837-575C-9B15B11951CF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43" creationId="{145FA976-94CE-9D2D-02CA-5CE5E9EA5B5D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48" creationId="{F191888B-20C6-B0B4-2643-6F1420AB6622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0" creationId="{D8687177-71F4-FE47-35B4-CD5658AFA1B7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1" creationId="{07EC2361-C8FB-AD25-3F23-7F89FAB3A48C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2" creationId="{A420D78E-5DE4-60A3-60AA-55BF2E7A1C39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4" creationId="{7426A2BB-8D08-64DD-8E90-1949CC204FD1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5" creationId="{343EA4FF-766D-D940-3CD3-31DA0255B783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7" creationId="{D89625BA-EA0F-3C3D-FE74-BEA6BF7A6808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58" creationId="{28C1BA3E-D84E-8A40-DAFB-6E563144701E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60" creationId="{F69330FB-429C-7E29-D327-5AB10751E634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61" creationId="{0D03B023-343B-5F7C-B9D9-10630C2AD416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63" creationId="{A9BA50F0-E66C-377E-24C3-11DEB6B330B4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8:44.053" v="4"/>
          <ac:spMkLst>
            <pc:docMk/>
            <pc:sldMk cId="433759186" sldId="2147477719"/>
            <ac:spMk id="64" creationId="{2307AAED-BD63-8547-F311-4FD17731313E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586" v="25"/>
          <ac:spMkLst>
            <pc:docMk/>
            <pc:sldMk cId="433759186" sldId="2147477719"/>
            <ac:spMk id="66" creationId="{1B721375-01AB-BB28-FBA3-59AABA052DA6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2.445" v="24"/>
          <ac:spMkLst>
            <pc:docMk/>
            <pc:sldMk cId="433759186" sldId="2147477719"/>
            <ac:spMk id="67" creationId="{A2057B54-F322-607C-5526-AE1A64B3CAD2}"/>
          </ac:spMkLst>
        </pc:spChg>
        <pc:spChg chg="add del">
          <ac:chgData name="STAVERIS Valentina (CNECT)" userId="S::valentina.staveris@ec.europa.eu::a566981e-c57d-4740-91e2-4f4989491ff9" providerId="AD" clId="Web-{1857B451-95AF-46C6-A3F3-A0E0A440C594}" dt="2024-06-27T13:19:35.101" v="34"/>
          <ac:spMkLst>
            <pc:docMk/>
            <pc:sldMk cId="433759186" sldId="2147477719"/>
            <ac:spMk id="70" creationId="{3CEABC6C-4258-9850-4122-6C51241F2216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88" creationId="{D4C3FE95-B752-0254-8DD4-40949087FAF5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89" creationId="{ECE84AEF-F867-1A66-7E19-ED45649C7F2D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90" creationId="{E5D566BF-4616-FBFC-E000-FE692C1B79A7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95" creationId="{AFCD571A-43A9-912D-154A-208F0802BF05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97" creationId="{FC95CF8C-0D86-E50D-3619-20F83C955326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98" creationId="{3C4E886B-D975-64B1-AB1C-81EB55E4CB24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99" creationId="{FF8FA825-888F-84D9-B2D5-8690430458A8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00" creationId="{92CE2496-9D0A-69E5-04CD-2C10497D758E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01" creationId="{CE9A079A-C7DB-661D-83B1-7EA823E7CC41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02" creationId="{F5DC00E1-17D0-A98E-649E-4CEBD22B16BE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03" creationId="{BE822884-E835-F837-575C-9B15B11951CF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04" creationId="{145FA976-94CE-9D2D-02CA-5CE5E9EA5B5D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09" creationId="{F191888B-20C6-B0B4-2643-6F1420AB6622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1" creationId="{D8687177-71F4-FE47-35B4-CD5658AFA1B7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2" creationId="{07EC2361-C8FB-AD25-3F23-7F89FAB3A48C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3" creationId="{A420D78E-5DE4-60A3-60AA-55BF2E7A1C39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5" creationId="{7426A2BB-8D08-64DD-8E90-1949CC204FD1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6" creationId="{343EA4FF-766D-D940-3CD3-31DA0255B783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8" creationId="{D89625BA-EA0F-3C3D-FE74-BEA6BF7A6808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19" creationId="{28C1BA3E-D84E-8A40-DAFB-6E563144701E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21" creationId="{F69330FB-429C-7E29-D327-5AB10751E634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22" creationId="{0D03B023-343B-5F7C-B9D9-10630C2AD416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24" creationId="{A9BA50F0-E66C-377E-24C3-11DEB6B330B4}"/>
          </ac:spMkLst>
        </pc:spChg>
        <pc:spChg chg="add">
          <ac:chgData name="STAVERIS Valentina (CNECT)" userId="S::valentina.staveris@ec.europa.eu::a566981e-c57d-4740-91e2-4f4989491ff9" providerId="AD" clId="Web-{1857B451-95AF-46C6-A3F3-A0E0A440C594}" dt="2024-06-27T13:19:19.929" v="14"/>
          <ac:spMkLst>
            <pc:docMk/>
            <pc:sldMk cId="433759186" sldId="2147477719"/>
            <ac:spMk id="125" creationId="{2307AAED-BD63-8547-F311-4FD17731313E}"/>
          </ac:spMkLst>
        </pc:spChg>
        <pc:grpChg chg="add del">
          <ac:chgData name="STAVERIS Valentina (CNECT)" userId="S::valentina.staveris@ec.europa.eu::a566981e-c57d-4740-91e2-4f4989491ff9" providerId="AD" clId="Web-{1857B451-95AF-46C6-A3F3-A0E0A440C594}" dt="2024-06-27T13:19:32.586" v="27"/>
          <ac:grpSpMkLst>
            <pc:docMk/>
            <pc:sldMk cId="433759186" sldId="2147477719"/>
            <ac:grpSpMk id="8" creationId="{A4263586-78F6-2801-F693-A85C4BCC1C8C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8:44.053" v="4"/>
          <ac:grpSpMkLst>
            <pc:docMk/>
            <pc:sldMk cId="433759186" sldId="2147477719"/>
            <ac:grpSpMk id="10" creationId="{FE666594-F400-5B0C-E2FC-B31FC455BBA9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8:44.053" v="4"/>
          <ac:grpSpMkLst>
            <pc:docMk/>
            <pc:sldMk cId="433759186" sldId="2147477719"/>
            <ac:grpSpMk id="30" creationId="{3206D927-718F-1B27-46B0-9B5F1C39B344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8:44.053" v="4"/>
          <ac:grpSpMkLst>
            <pc:docMk/>
            <pc:sldMk cId="433759186" sldId="2147477719"/>
            <ac:grpSpMk id="31" creationId="{BA5B2713-746F-4A65-6D65-A256B0D0AD06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8:44.053" v="4"/>
          <ac:grpSpMkLst>
            <pc:docMk/>
            <pc:sldMk cId="433759186" sldId="2147477719"/>
            <ac:grpSpMk id="32" creationId="{5EBA64D6-1AE1-674A-27DA-F9C81C6F726D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8:44.053" v="4"/>
          <ac:grpSpMkLst>
            <pc:docMk/>
            <pc:sldMk cId="433759186" sldId="2147477719"/>
            <ac:grpSpMk id="33" creationId="{2F580A4B-D750-F21C-C24D-58643DE9FF39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8:44.053" v="4"/>
          <ac:grpSpMkLst>
            <pc:docMk/>
            <pc:sldMk cId="433759186" sldId="2147477719"/>
            <ac:grpSpMk id="35" creationId="{38AC361F-45F5-04F1-C799-245E2CAC3937}"/>
          </ac:grpSpMkLst>
        </pc:grpChg>
        <pc:grpChg chg="add del">
          <ac:chgData name="STAVERIS Valentina (CNECT)" userId="S::valentina.staveris@ec.europa.eu::a566981e-c57d-4740-91e2-4f4989491ff9" providerId="AD" clId="Web-{1857B451-95AF-46C6-A3F3-A0E0A440C594}" dt="2024-06-27T13:19:32.305" v="23"/>
          <ac:grpSpMkLst>
            <pc:docMk/>
            <pc:sldMk cId="433759186" sldId="2147477719"/>
            <ac:grpSpMk id="69" creationId="{A4263586-78F6-2801-F693-A85C4BCC1C8C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9:19.929" v="14"/>
          <ac:grpSpMkLst>
            <pc:docMk/>
            <pc:sldMk cId="433759186" sldId="2147477719"/>
            <ac:grpSpMk id="71" creationId="{FE666594-F400-5B0C-E2FC-B31FC455BBA9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9:19.929" v="14"/>
          <ac:grpSpMkLst>
            <pc:docMk/>
            <pc:sldMk cId="433759186" sldId="2147477719"/>
            <ac:grpSpMk id="91" creationId="{3206D927-718F-1B27-46B0-9B5F1C39B344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9:19.929" v="14"/>
          <ac:grpSpMkLst>
            <pc:docMk/>
            <pc:sldMk cId="433759186" sldId="2147477719"/>
            <ac:grpSpMk id="92" creationId="{BA5B2713-746F-4A65-6D65-A256B0D0AD06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9:19.929" v="14"/>
          <ac:grpSpMkLst>
            <pc:docMk/>
            <pc:sldMk cId="433759186" sldId="2147477719"/>
            <ac:grpSpMk id="93" creationId="{5EBA64D6-1AE1-674A-27DA-F9C81C6F726D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9:19.929" v="14"/>
          <ac:grpSpMkLst>
            <pc:docMk/>
            <pc:sldMk cId="433759186" sldId="2147477719"/>
            <ac:grpSpMk id="94" creationId="{2F580A4B-D750-F21C-C24D-58643DE9FF39}"/>
          </ac:grpSpMkLst>
        </pc:grpChg>
        <pc:grpChg chg="add">
          <ac:chgData name="STAVERIS Valentina (CNECT)" userId="S::valentina.staveris@ec.europa.eu::a566981e-c57d-4740-91e2-4f4989491ff9" providerId="AD" clId="Web-{1857B451-95AF-46C6-A3F3-A0E0A440C594}" dt="2024-06-27T13:19:19.929" v="14"/>
          <ac:grpSpMkLst>
            <pc:docMk/>
            <pc:sldMk cId="433759186" sldId="2147477719"/>
            <ac:grpSpMk id="96" creationId="{38AC361F-45F5-04F1-C799-245E2CAC3937}"/>
          </ac:grpSpMkLst>
        </pc:grpChg>
        <pc:picChg chg="add">
          <ac:chgData name="STAVERIS Valentina (CNECT)" userId="S::valentina.staveris@ec.europa.eu::a566981e-c57d-4740-91e2-4f4989491ff9" providerId="AD" clId="Web-{1857B451-95AF-46C6-A3F3-A0E0A440C594}" dt="2024-06-27T13:18:44.053" v="4"/>
          <ac:picMkLst>
            <pc:docMk/>
            <pc:sldMk cId="433759186" sldId="2147477719"/>
            <ac:picMk id="49" creationId="{90EBA002-F9C9-DDFD-1F3E-24429FC4CFC7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8:44.053" v="4"/>
          <ac:picMkLst>
            <pc:docMk/>
            <pc:sldMk cId="433759186" sldId="2147477719"/>
            <ac:picMk id="53" creationId="{E279A8D4-AFBD-6F73-044B-E51111134003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8:44.053" v="4"/>
          <ac:picMkLst>
            <pc:docMk/>
            <pc:sldMk cId="433759186" sldId="2147477719"/>
            <ac:picMk id="56" creationId="{8FBB27A5-8777-CABA-0588-D50DCA58CE7D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8:44.053" v="4"/>
          <ac:picMkLst>
            <pc:docMk/>
            <pc:sldMk cId="433759186" sldId="2147477719"/>
            <ac:picMk id="59" creationId="{3BE9B5C7-631C-66AD-6969-B658A3AE7885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8:44.053" v="4"/>
          <ac:picMkLst>
            <pc:docMk/>
            <pc:sldMk cId="433759186" sldId="2147477719"/>
            <ac:picMk id="62" creationId="{6A22E748-90C6-7BC9-3EE9-BC10E7DF48FD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8:44.053" v="4"/>
          <ac:picMkLst>
            <pc:docMk/>
            <pc:sldMk cId="433759186" sldId="2147477719"/>
            <ac:picMk id="65" creationId="{D2D14D1E-BE61-3157-3BEC-3870B0E12F2B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9:19.929" v="14"/>
          <ac:picMkLst>
            <pc:docMk/>
            <pc:sldMk cId="433759186" sldId="2147477719"/>
            <ac:picMk id="110" creationId="{90EBA002-F9C9-DDFD-1F3E-24429FC4CFC7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9:19.929" v="14"/>
          <ac:picMkLst>
            <pc:docMk/>
            <pc:sldMk cId="433759186" sldId="2147477719"/>
            <ac:picMk id="114" creationId="{E279A8D4-AFBD-6F73-044B-E51111134003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9:19.929" v="14"/>
          <ac:picMkLst>
            <pc:docMk/>
            <pc:sldMk cId="433759186" sldId="2147477719"/>
            <ac:picMk id="117" creationId="{8FBB27A5-8777-CABA-0588-D50DCA58CE7D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9:19.929" v="14"/>
          <ac:picMkLst>
            <pc:docMk/>
            <pc:sldMk cId="433759186" sldId="2147477719"/>
            <ac:picMk id="120" creationId="{3BE9B5C7-631C-66AD-6969-B658A3AE7885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9:19.929" v="14"/>
          <ac:picMkLst>
            <pc:docMk/>
            <pc:sldMk cId="433759186" sldId="2147477719"/>
            <ac:picMk id="123" creationId="{6A22E748-90C6-7BC9-3EE9-BC10E7DF48FD}"/>
          </ac:picMkLst>
        </pc:picChg>
        <pc:picChg chg="add">
          <ac:chgData name="STAVERIS Valentina (CNECT)" userId="S::valentina.staveris@ec.europa.eu::a566981e-c57d-4740-91e2-4f4989491ff9" providerId="AD" clId="Web-{1857B451-95AF-46C6-A3F3-A0E0A440C594}" dt="2024-06-27T13:19:19.929" v="14"/>
          <ac:picMkLst>
            <pc:docMk/>
            <pc:sldMk cId="433759186" sldId="2147477719"/>
            <ac:picMk id="126" creationId="{D2D14D1E-BE61-3157-3BEC-3870B0E12F2B}"/>
          </ac:picMkLst>
        </pc:picChg>
        <pc:cxnChg chg="add del">
          <ac:chgData name="STAVERIS Valentina (CNECT)" userId="S::valentina.staveris@ec.europa.eu::a566981e-c57d-4740-91e2-4f4989491ff9" providerId="AD" clId="Web-{1857B451-95AF-46C6-A3F3-A0E0A440C594}" dt="2024-06-27T13:19:32.586" v="28"/>
          <ac:cxnSpMkLst>
            <pc:docMk/>
            <pc:sldMk cId="433759186" sldId="2147477719"/>
            <ac:cxnSpMk id="7" creationId="{105AEAC4-E8B8-79CF-9FCE-3F654C5E02D6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1" creationId="{A976868E-44F2-DD71-8D13-21B38229417A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2" creationId="{AA280C56-2AE9-6A3C-BFDF-FD54B334ED62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5"/>
          <ac:cxnSpMkLst>
            <pc:docMk/>
            <pc:sldMk cId="433759186" sldId="2147477719"/>
            <ac:cxnSpMk id="13" creationId="{16A0505B-A037-D338-DDA6-F2E1BBC97CBD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4" creationId="{9168E0E1-240E-1A41-86C1-B4BAC48D7C9E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5" creationId="{3F73B9E2-CE57-DC49-4156-A009F48BC0D0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445" v="24"/>
          <ac:cxnSpMkLst>
            <pc:docMk/>
            <pc:sldMk cId="433759186" sldId="2147477719"/>
            <ac:cxnSpMk id="16" creationId="{404EA4E9-BF00-875A-870A-196E4145C2A5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7" creationId="{AEEA7408-5EEF-67CC-A81C-80731865BA10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8" creationId="{84A77B18-2A02-FA94-F691-1A89CC1ACB39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19" creationId="{6CEA025F-47F7-AF54-45CE-CB8495E398AC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20" creationId="{4D6E8EF6-3744-D5E1-EA28-D520EF161914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5"/>
          <ac:cxnSpMkLst>
            <pc:docMk/>
            <pc:sldMk cId="433759186" sldId="2147477719"/>
            <ac:cxnSpMk id="21" creationId="{1B005BC7-F31A-0CE8-3293-E9AAE0D0B21F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22" creationId="{CD4912D0-AB3A-DF76-4E36-6E26B9AAC1EA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5"/>
          <ac:cxnSpMkLst>
            <pc:docMk/>
            <pc:sldMk cId="433759186" sldId="2147477719"/>
            <ac:cxnSpMk id="23" creationId="{EF155770-3241-C64F-F310-C2250190B327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24" creationId="{B7CACCFF-DE02-65B3-693F-04379B5BCBE6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25" creationId="{F021F93A-A753-7E27-E034-EB43BD92A973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26" creationId="{2BDC8E6C-AB08-66E1-A2DE-51DEB3EA4C0A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44" creationId="{A6E6877F-D5F3-9B43-ADFF-323173D31864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45" creationId="{7E27EE6C-097B-1C52-987F-234DC5E67959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46" creationId="{7EE98CB2-108B-B343-34EC-42785D2B8330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586" v="27"/>
          <ac:cxnSpMkLst>
            <pc:docMk/>
            <pc:sldMk cId="433759186" sldId="2147477719"/>
            <ac:cxnSpMk id="47" creationId="{5F525AB0-EB1B-D74F-FE25-541F4994AC06}"/>
          </ac:cxnSpMkLst>
        </pc:cxnChg>
        <pc:cxnChg chg="add">
          <ac:chgData name="STAVERIS Valentina (CNECT)" userId="S::valentina.staveris@ec.europa.eu::a566981e-c57d-4740-91e2-4f4989491ff9" providerId="AD" clId="Web-{1857B451-95AF-46C6-A3F3-A0E0A440C594}" dt="2024-06-27T13:19:19.929" v="14"/>
          <ac:cxnSpMkLst>
            <pc:docMk/>
            <pc:sldMk cId="433759186" sldId="2147477719"/>
            <ac:cxnSpMk id="68" creationId="{105AEAC4-E8B8-79CF-9FCE-3F654C5E02D6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2" creationId="{A976868E-44F2-DD71-8D13-21B38229417A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3" creationId="{AA280C56-2AE9-6A3C-BFDF-FD54B334ED62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4" creationId="{16A0505B-A037-D338-DDA6-F2E1BBC97CBD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5" creationId="{9168E0E1-240E-1A41-86C1-B4BAC48D7C9E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6" creationId="{3F73B9E2-CE57-DC49-4156-A009F48BC0D0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7" creationId="{404EA4E9-BF00-875A-870A-196E4145C2A5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8" creationId="{AEEA7408-5EEF-67CC-A81C-80731865BA10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79" creationId="{84A77B18-2A02-FA94-F691-1A89CC1ACB39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0" creationId="{6CEA025F-47F7-AF54-45CE-CB8495E398AC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1" creationId="{4D6E8EF6-3744-D5E1-EA28-D520EF161914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2" creationId="{1B005BC7-F31A-0CE8-3293-E9AAE0D0B21F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3" creationId="{CD4912D0-AB3A-DF76-4E36-6E26B9AAC1EA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4" creationId="{EF155770-3241-C64F-F310-C2250190B327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5" creationId="{B7CACCFF-DE02-65B3-693F-04379B5BCBE6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6" creationId="{F021F93A-A753-7E27-E034-EB43BD92A973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87" creationId="{2BDC8E6C-AB08-66E1-A2DE-51DEB3EA4C0A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105" creationId="{A6E6877F-D5F3-9B43-ADFF-323173D31864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106" creationId="{7E27EE6C-097B-1C52-987F-234DC5E67959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107" creationId="{7EE98CB2-108B-B343-34EC-42785D2B8330}"/>
          </ac:cxnSpMkLst>
        </pc:cxnChg>
        <pc:cxnChg chg="add mod">
          <ac:chgData name="STAVERIS Valentina (CNECT)" userId="S::valentina.staveris@ec.europa.eu::a566981e-c57d-4740-91e2-4f4989491ff9" providerId="AD" clId="Web-{1857B451-95AF-46C6-A3F3-A0E0A440C594}" dt="2024-06-27T13:19:32.305" v="23"/>
          <ac:cxnSpMkLst>
            <pc:docMk/>
            <pc:sldMk cId="433759186" sldId="2147477719"/>
            <ac:cxnSpMk id="108" creationId="{5F525AB0-EB1B-D74F-FE25-541F4994AC06}"/>
          </ac:cxnSpMkLst>
        </pc:cxnChg>
      </pc:sldChg>
    </pc:docChg>
  </pc:docChgLst>
  <pc:docChgLst>
    <pc:chgData name="STAVERIS Valentina (CNECT)" userId="S::valentina.staveris@ec.europa.eu::a566981e-c57d-4740-91e2-4f4989491ff9" providerId="AD" clId="Web-{D4C529C4-DC1E-41EB-A8A6-2A69FB3A7A5B}"/>
    <pc:docChg chg="modSld sldOrd">
      <pc:chgData name="STAVERIS Valentina (CNECT)" userId="S::valentina.staveris@ec.europa.eu::a566981e-c57d-4740-91e2-4f4989491ff9" providerId="AD" clId="Web-{D4C529C4-DC1E-41EB-A8A6-2A69FB3A7A5B}" dt="2024-06-28T08:37:05.573" v="2"/>
      <pc:docMkLst>
        <pc:docMk/>
      </pc:docMkLst>
      <pc:sldChg chg="ord">
        <pc:chgData name="STAVERIS Valentina (CNECT)" userId="S::valentina.staveris@ec.europa.eu::a566981e-c57d-4740-91e2-4f4989491ff9" providerId="AD" clId="Web-{D4C529C4-DC1E-41EB-A8A6-2A69FB3A7A5B}" dt="2024-06-28T08:37:05.573" v="2"/>
        <pc:sldMkLst>
          <pc:docMk/>
          <pc:sldMk cId="746973670" sldId="2145708823"/>
        </pc:sldMkLst>
      </pc:sldChg>
      <pc:sldChg chg="modSp">
        <pc:chgData name="STAVERIS Valentina (CNECT)" userId="S::valentina.staveris@ec.europa.eu::a566981e-c57d-4740-91e2-4f4989491ff9" providerId="AD" clId="Web-{D4C529C4-DC1E-41EB-A8A6-2A69FB3A7A5B}" dt="2024-06-28T08:35:08.756" v="0" actId="1076"/>
        <pc:sldMkLst>
          <pc:docMk/>
          <pc:sldMk cId="433759186" sldId="2147477719"/>
        </pc:sldMkLst>
        <pc:picChg chg="mod">
          <ac:chgData name="STAVERIS Valentina (CNECT)" userId="S::valentina.staveris@ec.europa.eu::a566981e-c57d-4740-91e2-4f4989491ff9" providerId="AD" clId="Web-{D4C529C4-DC1E-41EB-A8A6-2A69FB3A7A5B}" dt="2024-06-28T08:35:08.756" v="0" actId="1076"/>
          <ac:picMkLst>
            <pc:docMk/>
            <pc:sldMk cId="433759186" sldId="2147477719"/>
            <ac:picMk id="56" creationId="{AB2CFE77-947D-104B-C2C7-68C137E5E25F}"/>
          </ac:picMkLst>
        </pc:picChg>
      </pc:sldChg>
      <pc:sldChg chg="modSp">
        <pc:chgData name="STAVERIS Valentina (CNECT)" userId="S::valentina.staveris@ec.europa.eu::a566981e-c57d-4740-91e2-4f4989491ff9" providerId="AD" clId="Web-{D4C529C4-DC1E-41EB-A8A6-2A69FB3A7A5B}" dt="2024-06-28T08:36:14.587" v="1" actId="1076"/>
        <pc:sldMkLst>
          <pc:docMk/>
          <pc:sldMk cId="2835618497" sldId="2147477722"/>
        </pc:sldMkLst>
        <pc:picChg chg="mod">
          <ac:chgData name="STAVERIS Valentina (CNECT)" userId="S::valentina.staveris@ec.europa.eu::a566981e-c57d-4740-91e2-4f4989491ff9" providerId="AD" clId="Web-{D4C529C4-DC1E-41EB-A8A6-2A69FB3A7A5B}" dt="2024-06-28T08:36:14.587" v="1" actId="1076"/>
          <ac:picMkLst>
            <pc:docMk/>
            <pc:sldMk cId="2835618497" sldId="2147477722"/>
            <ac:picMk id="3" creationId="{4B2548AE-6601-FA79-E98D-7CB6E79218CA}"/>
          </ac:picMkLst>
        </pc:picChg>
      </pc:sldChg>
    </pc:docChg>
  </pc:docChgLst>
  <pc:docChgLst>
    <pc:chgData name="MATEO GOYET Manuel (CNECT)" userId="S::manuel.mateo@ec.europa.eu::e051b33e-c2d4-4243-9d19-5d81cb75184b" providerId="AD" clId="Web-{01BD05EE-4274-9BE1-D419-90390BDA3EB1}"/>
    <pc:docChg chg="delSld modSld modSection">
      <pc:chgData name="MATEO GOYET Manuel (CNECT)" userId="S::manuel.mateo@ec.europa.eu::e051b33e-c2d4-4243-9d19-5d81cb75184b" providerId="AD" clId="Web-{01BD05EE-4274-9BE1-D419-90390BDA3EB1}" dt="2024-06-28T06:04:23.122" v="6" actId="1076"/>
      <pc:docMkLst>
        <pc:docMk/>
      </pc:docMkLst>
      <pc:sldChg chg="modSp">
        <pc:chgData name="MATEO GOYET Manuel (CNECT)" userId="S::manuel.mateo@ec.europa.eu::e051b33e-c2d4-4243-9d19-5d81cb75184b" providerId="AD" clId="Web-{01BD05EE-4274-9BE1-D419-90390BDA3EB1}" dt="2024-06-28T06:03:22.948" v="2" actId="1076"/>
        <pc:sldMkLst>
          <pc:docMk/>
          <pc:sldMk cId="3757219404" sldId="2147477728"/>
        </pc:sldMkLst>
        <pc:picChg chg="mod">
          <ac:chgData name="MATEO GOYET Manuel (CNECT)" userId="S::manuel.mateo@ec.europa.eu::e051b33e-c2d4-4243-9d19-5d81cb75184b" providerId="AD" clId="Web-{01BD05EE-4274-9BE1-D419-90390BDA3EB1}" dt="2024-06-28T06:03:22.948" v="2" actId="1076"/>
          <ac:picMkLst>
            <pc:docMk/>
            <pc:sldMk cId="3757219404" sldId="2147477728"/>
            <ac:picMk id="6" creationId="{12252DC7-6508-A164-0381-3C517D29831D}"/>
          </ac:picMkLst>
        </pc:picChg>
      </pc:sldChg>
      <pc:sldChg chg="del">
        <pc:chgData name="MATEO GOYET Manuel (CNECT)" userId="S::manuel.mateo@ec.europa.eu::e051b33e-c2d4-4243-9d19-5d81cb75184b" providerId="AD" clId="Web-{01BD05EE-4274-9BE1-D419-90390BDA3EB1}" dt="2024-06-28T06:03:58.902" v="4"/>
        <pc:sldMkLst>
          <pc:docMk/>
          <pc:sldMk cId="4272629326" sldId="2147477730"/>
        </pc:sldMkLst>
      </pc:sldChg>
      <pc:sldChg chg="del">
        <pc:chgData name="MATEO GOYET Manuel (CNECT)" userId="S::manuel.mateo@ec.europa.eu::e051b33e-c2d4-4243-9d19-5d81cb75184b" providerId="AD" clId="Web-{01BD05EE-4274-9BE1-D419-90390BDA3EB1}" dt="2024-06-28T06:03:54.152" v="3"/>
        <pc:sldMkLst>
          <pc:docMk/>
          <pc:sldMk cId="855525" sldId="2147477733"/>
        </pc:sldMkLst>
      </pc:sldChg>
      <pc:sldChg chg="modSp">
        <pc:chgData name="MATEO GOYET Manuel (CNECT)" userId="S::manuel.mateo@ec.europa.eu::e051b33e-c2d4-4243-9d19-5d81cb75184b" providerId="AD" clId="Web-{01BD05EE-4274-9BE1-D419-90390BDA3EB1}" dt="2024-06-28T06:04:23.122" v="6" actId="1076"/>
        <pc:sldMkLst>
          <pc:docMk/>
          <pc:sldMk cId="900411486" sldId="2147477737"/>
        </pc:sldMkLst>
        <pc:picChg chg="mod">
          <ac:chgData name="MATEO GOYET Manuel (CNECT)" userId="S::manuel.mateo@ec.europa.eu::e051b33e-c2d4-4243-9d19-5d81cb75184b" providerId="AD" clId="Web-{01BD05EE-4274-9BE1-D419-90390BDA3EB1}" dt="2024-06-28T06:04:23.122" v="6" actId="1076"/>
          <ac:picMkLst>
            <pc:docMk/>
            <pc:sldMk cId="900411486" sldId="2147477737"/>
            <ac:picMk id="7" creationId="{63896D1C-2699-9452-7DE5-28493BECE02D}"/>
          </ac:picMkLst>
        </pc:picChg>
      </pc:sldChg>
    </pc:docChg>
  </pc:docChgLst>
  <pc:docChgLst>
    <pc:chgData name="STAVERIS Valentina (CNECT)" userId="S::valentina.staveris@ec.europa.eu::a566981e-c57d-4740-91e2-4f4989491ff9" providerId="AD" clId="Web-{566585B6-7D82-40FC-8021-239988B0BEA9}"/>
    <pc:docChg chg="addSld modSld modSection">
      <pc:chgData name="STAVERIS Valentina (CNECT)" userId="S::valentina.staveris@ec.europa.eu::a566981e-c57d-4740-91e2-4f4989491ff9" providerId="AD" clId="Web-{566585B6-7D82-40FC-8021-239988B0BEA9}" dt="2024-06-27T13:17:37.133" v="18"/>
      <pc:docMkLst>
        <pc:docMk/>
      </pc:docMkLst>
      <pc:sldChg chg="add">
        <pc:chgData name="STAVERIS Valentina (CNECT)" userId="S::valentina.staveris@ec.europa.eu::a566981e-c57d-4740-91e2-4f4989491ff9" providerId="AD" clId="Web-{566585B6-7D82-40FC-8021-239988B0BEA9}" dt="2024-06-27T13:16:03.395" v="3"/>
        <pc:sldMkLst>
          <pc:docMk/>
          <pc:sldMk cId="0" sldId="264"/>
        </pc:sldMkLst>
      </pc:sldChg>
      <pc:sldChg chg="modSp add">
        <pc:chgData name="STAVERIS Valentina (CNECT)" userId="S::valentina.staveris@ec.europa.eu::a566981e-c57d-4740-91e2-4f4989491ff9" providerId="AD" clId="Web-{566585B6-7D82-40FC-8021-239988B0BEA9}" dt="2024-06-27T13:16:42.334" v="9" actId="14100"/>
        <pc:sldMkLst>
          <pc:docMk/>
          <pc:sldMk cId="1652269366" sldId="362"/>
        </pc:sldMkLst>
        <pc:spChg chg="mod">
          <ac:chgData name="STAVERIS Valentina (CNECT)" userId="S::valentina.staveris@ec.europa.eu::a566981e-c57d-4740-91e2-4f4989491ff9" providerId="AD" clId="Web-{566585B6-7D82-40FC-8021-239988B0BEA9}" dt="2024-06-27T13:16:42.334" v="9" actId="14100"/>
          <ac:spMkLst>
            <pc:docMk/>
            <pc:sldMk cId="1652269366" sldId="362"/>
            <ac:spMk id="32" creationId="{1B721375-01AB-BB28-FBA3-59AABA052DA6}"/>
          </ac:spMkLst>
        </pc:spChg>
        <pc:spChg chg="mod">
          <ac:chgData name="STAVERIS Valentina (CNECT)" userId="S::valentina.staveris@ec.europa.eu::a566981e-c57d-4740-91e2-4f4989491ff9" providerId="AD" clId="Web-{566585B6-7D82-40FC-8021-239988B0BEA9}" dt="2024-06-27T13:16:27.677" v="6" actId="20577"/>
          <ac:spMkLst>
            <pc:docMk/>
            <pc:sldMk cId="1652269366" sldId="362"/>
            <ac:spMk id="64" creationId="{A2057B54-F322-607C-5526-AE1A64B3CAD2}"/>
          </ac:spMkLst>
        </pc:spChg>
      </pc:sldChg>
      <pc:sldChg chg="add">
        <pc:chgData name="STAVERIS Valentina (CNECT)" userId="S::valentina.staveris@ec.europa.eu::a566981e-c57d-4740-91e2-4f4989491ff9" providerId="AD" clId="Web-{566585B6-7D82-40FC-8021-239988B0BEA9}" dt="2024-06-27T13:16:03.379" v="2"/>
        <pc:sldMkLst>
          <pc:docMk/>
          <pc:sldMk cId="1506752174" sldId="375"/>
        </pc:sldMkLst>
      </pc:sldChg>
      <pc:sldChg chg="add">
        <pc:chgData name="STAVERIS Valentina (CNECT)" userId="S::valentina.staveris@ec.europa.eu::a566981e-c57d-4740-91e2-4f4989491ff9" providerId="AD" clId="Web-{566585B6-7D82-40FC-8021-239988B0BEA9}" dt="2024-06-27T13:16:03.363" v="1"/>
        <pc:sldMkLst>
          <pc:docMk/>
          <pc:sldMk cId="3853471426" sldId="441"/>
        </pc:sldMkLst>
      </pc:sldChg>
      <pc:sldChg chg="addSp delSp modSp">
        <pc:chgData name="STAVERIS Valentina (CNECT)" userId="S::valentina.staveris@ec.europa.eu::a566981e-c57d-4740-91e2-4f4989491ff9" providerId="AD" clId="Web-{566585B6-7D82-40FC-8021-239988B0BEA9}" dt="2024-06-27T13:17:37.133" v="18"/>
        <pc:sldMkLst>
          <pc:docMk/>
          <pc:sldMk cId="625676574" sldId="2147477718"/>
        </pc:sldMkLst>
        <pc:spChg chg="del">
          <ac:chgData name="STAVERIS Valentina (CNECT)" userId="S::valentina.staveris@ec.europa.eu::a566981e-c57d-4740-91e2-4f4989491ff9" providerId="AD" clId="Web-{566585B6-7D82-40FC-8021-239988B0BEA9}" dt="2024-06-27T13:17:26.492" v="16"/>
          <ac:spMkLst>
            <pc:docMk/>
            <pc:sldMk cId="625676574" sldId="2147477718"/>
            <ac:spMk id="2" creationId="{4DAD1C0A-B3C6-FF44-E14D-88CAE8542EDB}"/>
          </ac:spMkLst>
        </pc:spChg>
        <pc:spChg chg="del">
          <ac:chgData name="STAVERIS Valentina (CNECT)" userId="S::valentina.staveris@ec.europa.eu::a566981e-c57d-4740-91e2-4f4989491ff9" providerId="AD" clId="Web-{566585B6-7D82-40FC-8021-239988B0BEA9}" dt="2024-06-27T13:17:37.133" v="18"/>
          <ac:spMkLst>
            <pc:docMk/>
            <pc:sldMk cId="625676574" sldId="2147477718"/>
            <ac:spMk id="3" creationId="{0705C33D-7F1E-4AE0-86FC-4900E5B893CB}"/>
          </ac:spMkLst>
        </pc:spChg>
        <pc:spChg chg="add mod">
          <ac:chgData name="STAVERIS Valentina (CNECT)" userId="S::valentina.staveris@ec.europa.eu::a566981e-c57d-4740-91e2-4f4989491ff9" providerId="AD" clId="Web-{566585B6-7D82-40FC-8021-239988B0BEA9}" dt="2024-06-27T13:17:32.086" v="17" actId="1076"/>
          <ac:spMkLst>
            <pc:docMk/>
            <pc:sldMk cId="625676574" sldId="2147477718"/>
            <ac:spMk id="6" creationId="{A2397A7F-E0D5-04B2-D48A-160267EB63FD}"/>
          </ac:spMkLst>
        </pc:spChg>
        <pc:spChg chg="add">
          <ac:chgData name="STAVERIS Valentina (CNECT)" userId="S::valentina.staveris@ec.europa.eu::a566981e-c57d-4740-91e2-4f4989491ff9" providerId="AD" clId="Web-{566585B6-7D82-40FC-8021-239988B0BEA9}" dt="2024-06-27T13:17:16.507" v="12"/>
          <ac:spMkLst>
            <pc:docMk/>
            <pc:sldMk cId="625676574" sldId="2147477718"/>
            <ac:spMk id="8" creationId="{D749BDC7-27DE-FCAC-265A-71D5276C4A79}"/>
          </ac:spMkLst>
        </pc:spChg>
        <pc:spChg chg="add">
          <ac:chgData name="STAVERIS Valentina (CNECT)" userId="S::valentina.staveris@ec.europa.eu::a566981e-c57d-4740-91e2-4f4989491ff9" providerId="AD" clId="Web-{566585B6-7D82-40FC-8021-239988B0BEA9}" dt="2024-06-27T13:17:16.788" v="15"/>
          <ac:spMkLst>
            <pc:docMk/>
            <pc:sldMk cId="625676574" sldId="2147477718"/>
            <ac:spMk id="70" creationId="{D24B83AD-3667-2E54-BD36-94F805EC4A6F}"/>
          </ac:spMkLst>
        </pc:spChg>
        <pc:grpChg chg="add">
          <ac:chgData name="STAVERIS Valentina (CNECT)" userId="S::valentina.staveris@ec.europa.eu::a566981e-c57d-4740-91e2-4f4989491ff9" providerId="AD" clId="Web-{566585B6-7D82-40FC-8021-239988B0BEA9}" dt="2024-06-27T13:17:16.757" v="14"/>
          <ac:grpSpMkLst>
            <pc:docMk/>
            <pc:sldMk cId="625676574" sldId="2147477718"/>
            <ac:grpSpMk id="68" creationId="{F485D166-E9AE-DFD4-6D18-DC6BDA0AC06B}"/>
          </ac:grpSpMkLst>
        </pc:grpChg>
        <pc:cxnChg chg="add">
          <ac:chgData name="STAVERIS Valentina (CNECT)" userId="S::valentina.staveris@ec.europa.eu::a566981e-c57d-4740-91e2-4f4989491ff9" providerId="AD" clId="Web-{566585B6-7D82-40FC-8021-239988B0BEA9}" dt="2024-06-27T13:17:16.522" v="13"/>
          <ac:cxnSpMkLst>
            <pc:docMk/>
            <pc:sldMk cId="625676574" sldId="2147477718"/>
            <ac:cxnSpMk id="10" creationId="{7E0C6022-73BD-EB10-90F5-AB4AD787853F}"/>
          </ac:cxnSpMkLst>
        </pc:cxnChg>
      </pc:sldChg>
      <pc:sldChg chg="new">
        <pc:chgData name="STAVERIS Valentina (CNECT)" userId="S::valentina.staveris@ec.europa.eu::a566981e-c57d-4740-91e2-4f4989491ff9" providerId="AD" clId="Web-{566585B6-7D82-40FC-8021-239988B0BEA9}" dt="2024-06-27T13:16:51.287" v="10"/>
        <pc:sldMkLst>
          <pc:docMk/>
          <pc:sldMk cId="433759186" sldId="2147477719"/>
        </pc:sldMkLst>
      </pc:sldChg>
      <pc:sldMasterChg chg="addSldLayout">
        <pc:chgData name="STAVERIS Valentina (CNECT)" userId="S::valentina.staveris@ec.europa.eu::a566981e-c57d-4740-91e2-4f4989491ff9" providerId="AD" clId="Web-{566585B6-7D82-40FC-8021-239988B0BEA9}" dt="2024-06-27T13:16:03.395" v="3"/>
        <pc:sldMasterMkLst>
          <pc:docMk/>
          <pc:sldMasterMk cId="2697492388" sldId="2147483670"/>
        </pc:sldMasterMkLst>
        <pc:sldLayoutChg chg="add">
          <pc:chgData name="STAVERIS Valentina (CNECT)" userId="S::valentina.staveris@ec.europa.eu::a566981e-c57d-4740-91e2-4f4989491ff9" providerId="AD" clId="Web-{566585B6-7D82-40FC-8021-239988B0BEA9}" dt="2024-06-27T13:16:03.332" v="0"/>
          <pc:sldLayoutMkLst>
            <pc:docMk/>
            <pc:sldMasterMk cId="2697492388" sldId="2147483670"/>
            <pc:sldLayoutMk cId="390278411" sldId="2147483680"/>
          </pc:sldLayoutMkLst>
        </pc:sldLayoutChg>
        <pc:sldLayoutChg chg="add">
          <pc:chgData name="STAVERIS Valentina (CNECT)" userId="S::valentina.staveris@ec.europa.eu::a566981e-c57d-4740-91e2-4f4989491ff9" providerId="AD" clId="Web-{566585B6-7D82-40FC-8021-239988B0BEA9}" dt="2024-06-27T13:16:03.395" v="3"/>
          <pc:sldLayoutMkLst>
            <pc:docMk/>
            <pc:sldMasterMk cId="2697492388" sldId="2147483670"/>
            <pc:sldLayoutMk cId="1930894054" sldId="214748368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1E94C-7BAE-4522-A4DC-F1B3BAD28319}" type="doc">
      <dgm:prSet loTypeId="urn:microsoft.com/office/officeart/2005/8/layout/cycle8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F3A64837-EECB-4DD5-A453-2717555D137F}">
      <dgm:prSet phldrT="[Texto]"/>
      <dgm:spPr/>
      <dgm:t>
        <a:bodyPr/>
        <a:lstStyle/>
        <a:p>
          <a:r>
            <a:rPr lang="en-GB" noProof="0">
              <a:latin typeface="+mn-lt"/>
              <a:cs typeface="Calibri" panose="020F0502020204030204" pitchFamily="34" charset="0"/>
            </a:rPr>
            <a:t>Requirements Identification</a:t>
          </a:r>
        </a:p>
      </dgm:t>
    </dgm:pt>
    <dgm:pt modelId="{BD9052A9-BED2-4D7E-8828-7D039A82EE26}" type="parTrans" cxnId="{2F7D9C6B-FBA4-4CDC-9C96-7B6E5ABCB4E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705363-EB65-4F6B-BACA-BE1995E76C99}" type="sibTrans" cxnId="{2F7D9C6B-FBA4-4CDC-9C96-7B6E5ABCB4E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E7DEF6-10E2-4DC0-B4E1-69776E7421EC}">
      <dgm:prSet phldrT="[Texto]"/>
      <dgm:spPr/>
      <dgm:t>
        <a:bodyPr/>
        <a:lstStyle/>
        <a:p>
          <a:r>
            <a:rPr lang="en-GB" noProof="0">
              <a:latin typeface="Calibri" panose="020F0502020204030204" pitchFamily="34" charset="0"/>
              <a:cs typeface="Calibri" panose="020F0502020204030204" pitchFamily="34" charset="0"/>
            </a:rPr>
            <a:t>Requirements Elaboration</a:t>
          </a:r>
        </a:p>
      </dgm:t>
    </dgm:pt>
    <dgm:pt modelId="{AAD66AD5-94E3-4DF5-907C-7DF11FA16402}" type="parTrans" cxnId="{5DB31C58-1C30-471F-9EE8-5D74C696E846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08A6E2-38EF-4283-A5CD-E1F07677BC54}" type="sibTrans" cxnId="{5DB31C58-1C30-471F-9EE8-5D74C696E846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B4A0A8-459E-405A-AC3E-4A4647155BCE}">
      <dgm:prSet phldrT="[Texto]"/>
      <dgm:spPr/>
      <dgm:t>
        <a:bodyPr/>
        <a:lstStyle/>
        <a:p>
          <a:r>
            <a:rPr lang="en-GB" noProof="0">
              <a:latin typeface="Calibri" panose="020F0502020204030204" pitchFamily="34" charset="0"/>
              <a:cs typeface="Calibri" panose="020F0502020204030204" pitchFamily="34" charset="0"/>
            </a:rPr>
            <a:t>Requirements Validation</a:t>
          </a:r>
        </a:p>
      </dgm:t>
    </dgm:pt>
    <dgm:pt modelId="{62D42AF6-8883-48DB-88A5-A450D8BAF365}" type="parTrans" cxnId="{832A85FB-FD05-4C52-99E4-0E0324E72979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816DD2-ECCE-492D-AF55-D740DDF24E15}" type="sibTrans" cxnId="{832A85FB-FD05-4C52-99E4-0E0324E72979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F43E3C-EE6A-4981-BBBE-9795B429A7E6}">
      <dgm:prSet phldrT="[Texto]"/>
      <dgm:spPr/>
      <dgm:t>
        <a:bodyPr/>
        <a:lstStyle/>
        <a:p>
          <a:r>
            <a:rPr lang="en-GB" noProof="0">
              <a:latin typeface="Calibri" panose="020F0502020204030204" pitchFamily="34" charset="0"/>
              <a:cs typeface="Calibri" panose="020F0502020204030204" pitchFamily="34" charset="0"/>
            </a:rPr>
            <a:t>Requirements Feedback Cycle</a:t>
          </a:r>
        </a:p>
      </dgm:t>
    </dgm:pt>
    <dgm:pt modelId="{DC8DDD41-01DD-45F6-8366-18FFB8E3E561}" type="parTrans" cxnId="{92E805BC-3719-4462-92B5-7CCC57A4B9E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04D1DC-EC29-4B88-92CE-02D66750AD02}" type="sibTrans" cxnId="{92E805BC-3719-4462-92B5-7CCC57A4B9E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B7EE69-7E72-4139-9B3E-4084DD4B00FF}" type="pres">
      <dgm:prSet presAssocID="{D7E1E94C-7BAE-4522-A4DC-F1B3BAD28319}" presName="compositeShape" presStyleCnt="0">
        <dgm:presLayoutVars>
          <dgm:chMax val="7"/>
          <dgm:dir/>
          <dgm:resizeHandles val="exact"/>
        </dgm:presLayoutVars>
      </dgm:prSet>
      <dgm:spPr/>
    </dgm:pt>
    <dgm:pt modelId="{118A0881-BA56-4B94-B322-FD7F2CB4ECCB}" type="pres">
      <dgm:prSet presAssocID="{D7E1E94C-7BAE-4522-A4DC-F1B3BAD28319}" presName="wedge1" presStyleLbl="node1" presStyleIdx="0" presStyleCnt="4"/>
      <dgm:spPr/>
    </dgm:pt>
    <dgm:pt modelId="{A1062F22-B299-4EA4-96E3-8BF9982C0725}" type="pres">
      <dgm:prSet presAssocID="{D7E1E94C-7BAE-4522-A4DC-F1B3BAD28319}" presName="dummy1a" presStyleCnt="0"/>
      <dgm:spPr/>
    </dgm:pt>
    <dgm:pt modelId="{F7220099-8D40-43CE-A6DF-10053C9CBC93}" type="pres">
      <dgm:prSet presAssocID="{D7E1E94C-7BAE-4522-A4DC-F1B3BAD28319}" presName="dummy1b" presStyleCnt="0"/>
      <dgm:spPr/>
    </dgm:pt>
    <dgm:pt modelId="{6B43115E-34A9-4FC1-89B1-9F9360B6BB85}" type="pres">
      <dgm:prSet presAssocID="{D7E1E94C-7BAE-4522-A4DC-F1B3BAD2831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8767125-9A02-42CC-872A-7F9BD6D4E235}" type="pres">
      <dgm:prSet presAssocID="{D7E1E94C-7BAE-4522-A4DC-F1B3BAD28319}" presName="wedge2" presStyleLbl="node1" presStyleIdx="1" presStyleCnt="4"/>
      <dgm:spPr/>
    </dgm:pt>
    <dgm:pt modelId="{143C683C-2AF6-4C38-9647-BF8EC9B0911D}" type="pres">
      <dgm:prSet presAssocID="{D7E1E94C-7BAE-4522-A4DC-F1B3BAD28319}" presName="dummy2a" presStyleCnt="0"/>
      <dgm:spPr/>
    </dgm:pt>
    <dgm:pt modelId="{9C500F17-1A8A-4421-A95A-11E49BF3B77C}" type="pres">
      <dgm:prSet presAssocID="{D7E1E94C-7BAE-4522-A4DC-F1B3BAD28319}" presName="dummy2b" presStyleCnt="0"/>
      <dgm:spPr/>
    </dgm:pt>
    <dgm:pt modelId="{444D96A2-5ECE-4C69-8CE2-1F4BEFB5DF5E}" type="pres">
      <dgm:prSet presAssocID="{D7E1E94C-7BAE-4522-A4DC-F1B3BAD2831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B4BFE0A-75F1-4F91-8515-DC7E31E14005}" type="pres">
      <dgm:prSet presAssocID="{D7E1E94C-7BAE-4522-A4DC-F1B3BAD28319}" presName="wedge3" presStyleLbl="node1" presStyleIdx="2" presStyleCnt="4"/>
      <dgm:spPr/>
    </dgm:pt>
    <dgm:pt modelId="{8DAF0EA7-92A7-4FB6-A8BE-062A9076DD8F}" type="pres">
      <dgm:prSet presAssocID="{D7E1E94C-7BAE-4522-A4DC-F1B3BAD28319}" presName="dummy3a" presStyleCnt="0"/>
      <dgm:spPr/>
    </dgm:pt>
    <dgm:pt modelId="{B96E3582-5DB7-4C3F-A88D-A25641AA3DC7}" type="pres">
      <dgm:prSet presAssocID="{D7E1E94C-7BAE-4522-A4DC-F1B3BAD28319}" presName="dummy3b" presStyleCnt="0"/>
      <dgm:spPr/>
    </dgm:pt>
    <dgm:pt modelId="{E969606B-7A7C-4D86-B29E-30F74D3D4876}" type="pres">
      <dgm:prSet presAssocID="{D7E1E94C-7BAE-4522-A4DC-F1B3BAD2831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A0A991E-2CCF-442C-9E47-04927A24D995}" type="pres">
      <dgm:prSet presAssocID="{D7E1E94C-7BAE-4522-A4DC-F1B3BAD28319}" presName="wedge4" presStyleLbl="node1" presStyleIdx="3" presStyleCnt="4"/>
      <dgm:spPr/>
    </dgm:pt>
    <dgm:pt modelId="{3933FDFB-3637-495E-91EA-5F61EB75CEAE}" type="pres">
      <dgm:prSet presAssocID="{D7E1E94C-7BAE-4522-A4DC-F1B3BAD28319}" presName="dummy4a" presStyleCnt="0"/>
      <dgm:spPr/>
    </dgm:pt>
    <dgm:pt modelId="{757F6F1F-2C83-483B-9250-78FB191BE361}" type="pres">
      <dgm:prSet presAssocID="{D7E1E94C-7BAE-4522-A4DC-F1B3BAD28319}" presName="dummy4b" presStyleCnt="0"/>
      <dgm:spPr/>
    </dgm:pt>
    <dgm:pt modelId="{FE660EA6-903B-4672-B2A4-40803A7762B0}" type="pres">
      <dgm:prSet presAssocID="{D7E1E94C-7BAE-4522-A4DC-F1B3BAD2831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94F2A39-0046-4163-9920-3681A50DDDEE}" type="pres">
      <dgm:prSet presAssocID="{91705363-EB65-4F6B-BACA-BE1995E76C99}" presName="arrowWedge1" presStyleLbl="fgSibTrans2D1" presStyleIdx="0" presStyleCnt="4"/>
      <dgm:spPr/>
    </dgm:pt>
    <dgm:pt modelId="{26DB3664-4ABD-40BC-B7BB-2D74D58B9945}" type="pres">
      <dgm:prSet presAssocID="{6208A6E2-38EF-4283-A5CD-E1F07677BC54}" presName="arrowWedge2" presStyleLbl="fgSibTrans2D1" presStyleIdx="1" presStyleCnt="4"/>
      <dgm:spPr/>
    </dgm:pt>
    <dgm:pt modelId="{E29217E6-6129-4050-BBE2-7291368B95E0}" type="pres">
      <dgm:prSet presAssocID="{49816DD2-ECCE-492D-AF55-D740DDF24E15}" presName="arrowWedge3" presStyleLbl="fgSibTrans2D1" presStyleIdx="2" presStyleCnt="4"/>
      <dgm:spPr/>
    </dgm:pt>
    <dgm:pt modelId="{E75782E6-6C73-4A1D-B984-175DB00E33E4}" type="pres">
      <dgm:prSet presAssocID="{4F04D1DC-EC29-4B88-92CE-02D66750AD02}" presName="arrowWedge4" presStyleLbl="fgSibTrans2D1" presStyleIdx="3" presStyleCnt="4"/>
      <dgm:spPr/>
    </dgm:pt>
  </dgm:ptLst>
  <dgm:cxnLst>
    <dgm:cxn modelId="{9BA03405-9122-41C9-BBCB-28297A018F6E}" type="presOf" srcId="{98F43E3C-EE6A-4981-BBBE-9795B429A7E6}" destId="{FE660EA6-903B-4672-B2A4-40803A7762B0}" srcOrd="1" destOrd="0" presId="urn:microsoft.com/office/officeart/2005/8/layout/cycle8"/>
    <dgm:cxn modelId="{A9BB762A-27C8-4B30-97BD-CF2224266838}" type="presOf" srcId="{3AB4A0A8-459E-405A-AC3E-4A4647155BCE}" destId="{0B4BFE0A-75F1-4F91-8515-DC7E31E14005}" srcOrd="0" destOrd="0" presId="urn:microsoft.com/office/officeart/2005/8/layout/cycle8"/>
    <dgm:cxn modelId="{45017C3C-5763-400D-A73F-EB24D5A46E81}" type="presOf" srcId="{98F43E3C-EE6A-4981-BBBE-9795B429A7E6}" destId="{2A0A991E-2CCF-442C-9E47-04927A24D995}" srcOrd="0" destOrd="0" presId="urn:microsoft.com/office/officeart/2005/8/layout/cycle8"/>
    <dgm:cxn modelId="{B195C93F-2B28-4AD9-8529-A496EBA1CF0C}" type="presOf" srcId="{D7E1E94C-7BAE-4522-A4DC-F1B3BAD28319}" destId="{34B7EE69-7E72-4139-9B3E-4084DD4B00FF}" srcOrd="0" destOrd="0" presId="urn:microsoft.com/office/officeart/2005/8/layout/cycle8"/>
    <dgm:cxn modelId="{2F7D9C6B-FBA4-4CDC-9C96-7B6E5ABCB4E7}" srcId="{D7E1E94C-7BAE-4522-A4DC-F1B3BAD28319}" destId="{F3A64837-EECB-4DD5-A453-2717555D137F}" srcOrd="0" destOrd="0" parTransId="{BD9052A9-BED2-4D7E-8828-7D039A82EE26}" sibTransId="{91705363-EB65-4F6B-BACA-BE1995E76C99}"/>
    <dgm:cxn modelId="{780F7B53-67FA-4A10-A149-F615B50BB8EF}" type="presOf" srcId="{F3A64837-EECB-4DD5-A453-2717555D137F}" destId="{118A0881-BA56-4B94-B322-FD7F2CB4ECCB}" srcOrd="0" destOrd="0" presId="urn:microsoft.com/office/officeart/2005/8/layout/cycle8"/>
    <dgm:cxn modelId="{A84EA373-E56F-4077-9B67-DF75F4C708A5}" type="presOf" srcId="{FEE7DEF6-10E2-4DC0-B4E1-69776E7421EC}" destId="{444D96A2-5ECE-4C69-8CE2-1F4BEFB5DF5E}" srcOrd="1" destOrd="0" presId="urn:microsoft.com/office/officeart/2005/8/layout/cycle8"/>
    <dgm:cxn modelId="{5DB31C58-1C30-471F-9EE8-5D74C696E846}" srcId="{D7E1E94C-7BAE-4522-A4DC-F1B3BAD28319}" destId="{FEE7DEF6-10E2-4DC0-B4E1-69776E7421EC}" srcOrd="1" destOrd="0" parTransId="{AAD66AD5-94E3-4DF5-907C-7DF11FA16402}" sibTransId="{6208A6E2-38EF-4283-A5CD-E1F07677BC54}"/>
    <dgm:cxn modelId="{1C9D0684-527B-4FAD-87E2-7388F2BEBFE8}" type="presOf" srcId="{F3A64837-EECB-4DD5-A453-2717555D137F}" destId="{6B43115E-34A9-4FC1-89B1-9F9360B6BB85}" srcOrd="1" destOrd="0" presId="urn:microsoft.com/office/officeart/2005/8/layout/cycle8"/>
    <dgm:cxn modelId="{868F6CA3-4F49-4B0F-B209-9A06E9D49AA5}" type="presOf" srcId="{3AB4A0A8-459E-405A-AC3E-4A4647155BCE}" destId="{E969606B-7A7C-4D86-B29E-30F74D3D4876}" srcOrd="1" destOrd="0" presId="urn:microsoft.com/office/officeart/2005/8/layout/cycle8"/>
    <dgm:cxn modelId="{92E805BC-3719-4462-92B5-7CCC57A4B9EB}" srcId="{D7E1E94C-7BAE-4522-A4DC-F1B3BAD28319}" destId="{98F43E3C-EE6A-4981-BBBE-9795B429A7E6}" srcOrd="3" destOrd="0" parTransId="{DC8DDD41-01DD-45F6-8366-18FFB8E3E561}" sibTransId="{4F04D1DC-EC29-4B88-92CE-02D66750AD02}"/>
    <dgm:cxn modelId="{2403A1C7-0429-4AF6-A327-F1F3AC64857F}" type="presOf" srcId="{FEE7DEF6-10E2-4DC0-B4E1-69776E7421EC}" destId="{D8767125-9A02-42CC-872A-7F9BD6D4E235}" srcOrd="0" destOrd="0" presId="urn:microsoft.com/office/officeart/2005/8/layout/cycle8"/>
    <dgm:cxn modelId="{832A85FB-FD05-4C52-99E4-0E0324E72979}" srcId="{D7E1E94C-7BAE-4522-A4DC-F1B3BAD28319}" destId="{3AB4A0A8-459E-405A-AC3E-4A4647155BCE}" srcOrd="2" destOrd="0" parTransId="{62D42AF6-8883-48DB-88A5-A450D8BAF365}" sibTransId="{49816DD2-ECCE-492D-AF55-D740DDF24E15}"/>
    <dgm:cxn modelId="{F642DCE8-2019-4A22-A52A-1E4627C89695}" type="presParOf" srcId="{34B7EE69-7E72-4139-9B3E-4084DD4B00FF}" destId="{118A0881-BA56-4B94-B322-FD7F2CB4ECCB}" srcOrd="0" destOrd="0" presId="urn:microsoft.com/office/officeart/2005/8/layout/cycle8"/>
    <dgm:cxn modelId="{11FB7D11-C813-40C4-8963-C0E88928EB19}" type="presParOf" srcId="{34B7EE69-7E72-4139-9B3E-4084DD4B00FF}" destId="{A1062F22-B299-4EA4-96E3-8BF9982C0725}" srcOrd="1" destOrd="0" presId="urn:microsoft.com/office/officeart/2005/8/layout/cycle8"/>
    <dgm:cxn modelId="{10CED194-4688-437D-B140-F85315C66BE8}" type="presParOf" srcId="{34B7EE69-7E72-4139-9B3E-4084DD4B00FF}" destId="{F7220099-8D40-43CE-A6DF-10053C9CBC93}" srcOrd="2" destOrd="0" presId="urn:microsoft.com/office/officeart/2005/8/layout/cycle8"/>
    <dgm:cxn modelId="{1811C5AF-4E12-4766-ABCD-0AA75669ACCC}" type="presParOf" srcId="{34B7EE69-7E72-4139-9B3E-4084DD4B00FF}" destId="{6B43115E-34A9-4FC1-89B1-9F9360B6BB85}" srcOrd="3" destOrd="0" presId="urn:microsoft.com/office/officeart/2005/8/layout/cycle8"/>
    <dgm:cxn modelId="{E9E1491D-5B12-4132-AA3B-7008E406CEF4}" type="presParOf" srcId="{34B7EE69-7E72-4139-9B3E-4084DD4B00FF}" destId="{D8767125-9A02-42CC-872A-7F9BD6D4E235}" srcOrd="4" destOrd="0" presId="urn:microsoft.com/office/officeart/2005/8/layout/cycle8"/>
    <dgm:cxn modelId="{B7D6A710-585B-4014-9B69-5F8A02D6C477}" type="presParOf" srcId="{34B7EE69-7E72-4139-9B3E-4084DD4B00FF}" destId="{143C683C-2AF6-4C38-9647-BF8EC9B0911D}" srcOrd="5" destOrd="0" presId="urn:microsoft.com/office/officeart/2005/8/layout/cycle8"/>
    <dgm:cxn modelId="{BFC0F54A-2182-4F26-9866-6D2493075D3B}" type="presParOf" srcId="{34B7EE69-7E72-4139-9B3E-4084DD4B00FF}" destId="{9C500F17-1A8A-4421-A95A-11E49BF3B77C}" srcOrd="6" destOrd="0" presId="urn:microsoft.com/office/officeart/2005/8/layout/cycle8"/>
    <dgm:cxn modelId="{F5F70FED-F6E4-4226-BE71-6F247FEE1A68}" type="presParOf" srcId="{34B7EE69-7E72-4139-9B3E-4084DD4B00FF}" destId="{444D96A2-5ECE-4C69-8CE2-1F4BEFB5DF5E}" srcOrd="7" destOrd="0" presId="urn:microsoft.com/office/officeart/2005/8/layout/cycle8"/>
    <dgm:cxn modelId="{926B22A9-F98C-41CB-B86B-7F698020FFC9}" type="presParOf" srcId="{34B7EE69-7E72-4139-9B3E-4084DD4B00FF}" destId="{0B4BFE0A-75F1-4F91-8515-DC7E31E14005}" srcOrd="8" destOrd="0" presId="urn:microsoft.com/office/officeart/2005/8/layout/cycle8"/>
    <dgm:cxn modelId="{18B1E404-BCEE-4B5C-9FE4-5F65FCF934E7}" type="presParOf" srcId="{34B7EE69-7E72-4139-9B3E-4084DD4B00FF}" destId="{8DAF0EA7-92A7-4FB6-A8BE-062A9076DD8F}" srcOrd="9" destOrd="0" presId="urn:microsoft.com/office/officeart/2005/8/layout/cycle8"/>
    <dgm:cxn modelId="{E8652BAE-C433-491F-B542-B56CC77E54E3}" type="presParOf" srcId="{34B7EE69-7E72-4139-9B3E-4084DD4B00FF}" destId="{B96E3582-5DB7-4C3F-A88D-A25641AA3DC7}" srcOrd="10" destOrd="0" presId="urn:microsoft.com/office/officeart/2005/8/layout/cycle8"/>
    <dgm:cxn modelId="{FE26ACDE-6D60-465A-AFFF-E391D7B43460}" type="presParOf" srcId="{34B7EE69-7E72-4139-9B3E-4084DD4B00FF}" destId="{E969606B-7A7C-4D86-B29E-30F74D3D4876}" srcOrd="11" destOrd="0" presId="urn:microsoft.com/office/officeart/2005/8/layout/cycle8"/>
    <dgm:cxn modelId="{81300136-A255-4CA1-A7A8-0A0064DF14D4}" type="presParOf" srcId="{34B7EE69-7E72-4139-9B3E-4084DD4B00FF}" destId="{2A0A991E-2CCF-442C-9E47-04927A24D995}" srcOrd="12" destOrd="0" presId="urn:microsoft.com/office/officeart/2005/8/layout/cycle8"/>
    <dgm:cxn modelId="{8F9DA582-7A10-41F4-9B5C-1C53BC2960DE}" type="presParOf" srcId="{34B7EE69-7E72-4139-9B3E-4084DD4B00FF}" destId="{3933FDFB-3637-495E-91EA-5F61EB75CEAE}" srcOrd="13" destOrd="0" presId="urn:microsoft.com/office/officeart/2005/8/layout/cycle8"/>
    <dgm:cxn modelId="{8C62BA35-4ABD-42B3-A268-19B829C189C2}" type="presParOf" srcId="{34B7EE69-7E72-4139-9B3E-4084DD4B00FF}" destId="{757F6F1F-2C83-483B-9250-78FB191BE361}" srcOrd="14" destOrd="0" presId="urn:microsoft.com/office/officeart/2005/8/layout/cycle8"/>
    <dgm:cxn modelId="{37E28BC7-949F-41BE-BBEA-46AC96825F2A}" type="presParOf" srcId="{34B7EE69-7E72-4139-9B3E-4084DD4B00FF}" destId="{FE660EA6-903B-4672-B2A4-40803A7762B0}" srcOrd="15" destOrd="0" presId="urn:microsoft.com/office/officeart/2005/8/layout/cycle8"/>
    <dgm:cxn modelId="{2D592D7F-4722-4DEB-BC18-E2A3220774F8}" type="presParOf" srcId="{34B7EE69-7E72-4139-9B3E-4084DD4B00FF}" destId="{C94F2A39-0046-4163-9920-3681A50DDDEE}" srcOrd="16" destOrd="0" presId="urn:microsoft.com/office/officeart/2005/8/layout/cycle8"/>
    <dgm:cxn modelId="{F6472825-A58C-4B76-A9C4-A321838AC397}" type="presParOf" srcId="{34B7EE69-7E72-4139-9B3E-4084DD4B00FF}" destId="{26DB3664-4ABD-40BC-B7BB-2D74D58B9945}" srcOrd="17" destOrd="0" presId="urn:microsoft.com/office/officeart/2005/8/layout/cycle8"/>
    <dgm:cxn modelId="{FB511089-F67F-46D9-8DBE-DA2F22F41220}" type="presParOf" srcId="{34B7EE69-7E72-4139-9B3E-4084DD4B00FF}" destId="{E29217E6-6129-4050-BBE2-7291368B95E0}" srcOrd="18" destOrd="0" presId="urn:microsoft.com/office/officeart/2005/8/layout/cycle8"/>
    <dgm:cxn modelId="{9E145A08-2094-4305-A388-5F598BE30E4F}" type="presParOf" srcId="{34B7EE69-7E72-4139-9B3E-4084DD4B00FF}" destId="{E75782E6-6C73-4A1D-B984-175DB00E33E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A0881-BA56-4B94-B322-FD7F2CB4ECCB}">
      <dsp:nvSpPr>
        <dsp:cNvPr id="0" name=""/>
        <dsp:cNvSpPr/>
      </dsp:nvSpPr>
      <dsp:spPr>
        <a:xfrm>
          <a:off x="2106431" y="247600"/>
          <a:ext cx="3385496" cy="3385496"/>
        </a:xfrm>
        <a:prstGeom prst="pie">
          <a:avLst>
            <a:gd name="adj1" fmla="val 162000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>
              <a:latin typeface="+mn-lt"/>
              <a:cs typeface="Calibri" panose="020F0502020204030204" pitchFamily="34" charset="0"/>
            </a:rPr>
            <a:t>Requirements Identification</a:t>
          </a:r>
        </a:p>
      </dsp:txBody>
      <dsp:txXfrm>
        <a:off x="3903566" y="949284"/>
        <a:ext cx="1249409" cy="926981"/>
      </dsp:txXfrm>
    </dsp:sp>
    <dsp:sp modelId="{D8767125-9A02-42CC-872A-7F9BD6D4E235}">
      <dsp:nvSpPr>
        <dsp:cNvPr id="0" name=""/>
        <dsp:cNvSpPr/>
      </dsp:nvSpPr>
      <dsp:spPr>
        <a:xfrm>
          <a:off x="2106431" y="361256"/>
          <a:ext cx="3385496" cy="3385496"/>
        </a:xfrm>
        <a:prstGeom prst="pie">
          <a:avLst>
            <a:gd name="adj1" fmla="val 0"/>
            <a:gd name="adj2" fmla="val 54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>
              <a:latin typeface="Calibri" panose="020F0502020204030204" pitchFamily="34" charset="0"/>
              <a:cs typeface="Calibri" panose="020F0502020204030204" pitchFamily="34" charset="0"/>
            </a:rPr>
            <a:t>Requirements Elaboration</a:t>
          </a:r>
        </a:p>
      </dsp:txBody>
      <dsp:txXfrm>
        <a:off x="3903566" y="2118087"/>
        <a:ext cx="1249409" cy="926981"/>
      </dsp:txXfrm>
    </dsp:sp>
    <dsp:sp modelId="{0B4BFE0A-75F1-4F91-8515-DC7E31E14005}">
      <dsp:nvSpPr>
        <dsp:cNvPr id="0" name=""/>
        <dsp:cNvSpPr/>
      </dsp:nvSpPr>
      <dsp:spPr>
        <a:xfrm>
          <a:off x="1992775" y="361256"/>
          <a:ext cx="3385496" cy="3385496"/>
        </a:xfrm>
        <a:prstGeom prst="pie">
          <a:avLst>
            <a:gd name="adj1" fmla="val 5400000"/>
            <a:gd name="adj2" fmla="val 10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>
              <a:latin typeface="Calibri" panose="020F0502020204030204" pitchFamily="34" charset="0"/>
              <a:cs typeface="Calibri" panose="020F0502020204030204" pitchFamily="34" charset="0"/>
            </a:rPr>
            <a:t>Requirements Validation</a:t>
          </a:r>
        </a:p>
      </dsp:txBody>
      <dsp:txXfrm>
        <a:off x="2331728" y="2118087"/>
        <a:ext cx="1249409" cy="926981"/>
      </dsp:txXfrm>
    </dsp:sp>
    <dsp:sp modelId="{2A0A991E-2CCF-442C-9E47-04927A24D995}">
      <dsp:nvSpPr>
        <dsp:cNvPr id="0" name=""/>
        <dsp:cNvSpPr/>
      </dsp:nvSpPr>
      <dsp:spPr>
        <a:xfrm>
          <a:off x="1992775" y="247600"/>
          <a:ext cx="3385496" cy="3385496"/>
        </a:xfrm>
        <a:prstGeom prst="pie">
          <a:avLst>
            <a:gd name="adj1" fmla="val 108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>
              <a:latin typeface="Calibri" panose="020F0502020204030204" pitchFamily="34" charset="0"/>
              <a:cs typeface="Calibri" panose="020F0502020204030204" pitchFamily="34" charset="0"/>
            </a:rPr>
            <a:t>Requirements Feedback Cycle</a:t>
          </a:r>
        </a:p>
      </dsp:txBody>
      <dsp:txXfrm>
        <a:off x="2331728" y="949284"/>
        <a:ext cx="1249409" cy="926981"/>
      </dsp:txXfrm>
    </dsp:sp>
    <dsp:sp modelId="{C94F2A39-0046-4163-9920-3681A50DDDEE}">
      <dsp:nvSpPr>
        <dsp:cNvPr id="0" name=""/>
        <dsp:cNvSpPr/>
      </dsp:nvSpPr>
      <dsp:spPr>
        <a:xfrm>
          <a:off x="1896853" y="38021"/>
          <a:ext cx="3804653" cy="380465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B3664-4ABD-40BC-B7BB-2D74D58B9945}">
      <dsp:nvSpPr>
        <dsp:cNvPr id="0" name=""/>
        <dsp:cNvSpPr/>
      </dsp:nvSpPr>
      <dsp:spPr>
        <a:xfrm>
          <a:off x="1896853" y="151677"/>
          <a:ext cx="3804653" cy="380465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9217E6-6129-4050-BBE2-7291368B95E0}">
      <dsp:nvSpPr>
        <dsp:cNvPr id="0" name=""/>
        <dsp:cNvSpPr/>
      </dsp:nvSpPr>
      <dsp:spPr>
        <a:xfrm>
          <a:off x="1783197" y="151677"/>
          <a:ext cx="3804653" cy="380465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782E6-6C73-4A1D-B984-175DB00E33E4}">
      <dsp:nvSpPr>
        <dsp:cNvPr id="0" name=""/>
        <dsp:cNvSpPr/>
      </dsp:nvSpPr>
      <dsp:spPr>
        <a:xfrm>
          <a:off x="1783197" y="38021"/>
          <a:ext cx="3804653" cy="380465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07E15-D92D-40B8-804A-7B582EF92CB3}" type="datetimeFigureOut">
              <a:rPr lang="en-BE" smtClean="0"/>
              <a:t>06/28/2024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59846-0C01-4832-9357-76619000D57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605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BE"/>
              <a:t>Welcome to this month’s DSSC Insight Series, the monthly webinar appointment from the data spaces support centre.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18295A-4AC5-435A-8BBE-9CA859E2C3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9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59AD-EA69-44EC-98AF-1687E30CAEFB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07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59AD-EA69-44EC-98AF-1687E30CAEFB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72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59AD-EA69-44EC-98AF-1687E30CAEFB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87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b="0"/>
              <a:t>Article 17, part 7 of the </a:t>
            </a:r>
            <a:r>
              <a:rPr lang="en-GB" b="0" i="0" u="none" strike="noStrike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F0502020204030204" pitchFamily="34" charset="0"/>
              </a:rPr>
              <a:t>Directive (EU) 2019/790 of the European Parliament and of the Council of 17 April 2019 on copyright and related rights in the Digital Single Market and amending Directives 96/9/EC and 2001/29/EC </a:t>
            </a:r>
            <a:r>
              <a:rPr lang="en-GB" b="0"/>
              <a:t>enables the use of copyrighted materials for “caricature, parody or pastiche”, as in memes like this.</a:t>
            </a:r>
            <a:endParaRPr lang="en-NL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59846-0C01-4832-9357-76619000D579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4933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C573C-7BD8-45A7-8C5C-002D12AE3CA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03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C573C-7BD8-45A7-8C5C-002D12AE3CA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36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C573C-7BD8-45A7-8C5C-002D12AE3CA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5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4CDCD-0200-B23B-1608-1F5971482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3429000"/>
            <a:ext cx="9144000" cy="18000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EF10A8-4B4D-ADDC-5D63-5146477FB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302987"/>
            <a:ext cx="9144000" cy="566515"/>
          </a:xfrm>
        </p:spPr>
        <p:txBody>
          <a:bodyPr/>
          <a:lstStyle>
            <a:lvl1pPr marL="0" indent="0" algn="l">
              <a:buNone/>
              <a:defRPr sz="2400"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B27C9888-2710-A2FF-58D5-F5E5535DF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359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4CDCD-0200-B23B-1608-1F5971482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3430800"/>
            <a:ext cx="9144000" cy="18000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EF10A8-4B4D-ADDC-5D63-5146477FB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5321300"/>
            <a:ext cx="9144000" cy="73342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DEE3E4-749F-9E7E-0341-A7AB6B60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B5527285-0C55-43A9-53B2-4B1673830690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89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58061-3517-9B93-5AF8-FC4CBEEA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649946-6816-4298-2977-41E9A88C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256087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CC803E-566A-6612-17AC-FBEF43BE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533A8E1A-BD18-C819-3CA4-8D5E59C0E16E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2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05BF5-55AF-8DBC-9633-CE084671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6EA01-93C2-2EC8-A127-DC927793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652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EF15E3-1580-C433-9A2F-854924B7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092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DEAA2-D1C0-D650-FCC6-04CAE96C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66601F-3EDE-D175-509E-538359597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81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8C199B-2BF7-793C-70C3-F2B0F5007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00213"/>
            <a:ext cx="5181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49B528-7111-226D-49F8-C7B29C23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826A1FA9-8429-A67B-1504-D785102CEB48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00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D07F1-451F-4094-57BE-D3034876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251BC7-FFC4-5B41-3359-0927DDEB2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7"/>
            <a:ext cx="5157787" cy="550863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92D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66245D-1B6E-2C44-2283-1A10793C9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496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6CA627-6147-D657-CDB3-BBAA8FC3E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50863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92D05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1B7909-97C8-EF77-4326-14BACE98D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4964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CB99A0-4975-11A1-6EBD-2D031292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7B93FC4C-3B4A-174D-5386-3331B420A317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889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97C2D-B6EF-C9F5-F5D1-34190B60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C0F346-EC5B-7916-1B6E-4A683167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340F66BB-DABF-0C07-2CB5-E23A83B01698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53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EF89E4-65C5-6A39-56EE-96DE4C83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844B45-49AB-6E94-EDD0-E25C07483419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44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05F1C-9D29-EE73-45F4-F94804C7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F5AF09-568E-42D2-A03A-5862D6AD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00213"/>
            <a:ext cx="6172200" cy="4160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C1AF59-E86C-B6B1-D3EA-44BCBF38B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0213"/>
            <a:ext cx="3932237" cy="4168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829AF4-0ED8-6279-5EA0-2D109675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AB322AB-8167-E298-2291-3539DD48226B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4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63913-6392-1B57-2572-5F80414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3E665D-C20F-2C8B-AC1C-7C0583C29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241550"/>
            <a:ext cx="6172200" cy="3619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55E3D7-855D-FE6B-A93B-1841E3D9D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550"/>
            <a:ext cx="3932237" cy="3627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DB6120-A4DD-D054-23D9-EEC24085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7EFC0AD-DF40-58AB-1592-AE03DE3421D9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33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1"/>
          </p:nvPr>
        </p:nvSpPr>
        <p:spPr>
          <a:xfrm>
            <a:off x="838198" y="1825626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2"/>
          </p:nvPr>
        </p:nvSpPr>
        <p:spPr>
          <a:xfrm>
            <a:off x="4604979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3"/>
          </p:nvPr>
        </p:nvSpPr>
        <p:spPr>
          <a:xfrm>
            <a:off x="8371761" y="1825625"/>
            <a:ext cx="3358489" cy="37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2" name="Google Shape;52;p27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3089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58061-3517-9B93-5AF8-FC4CBEEA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649946-6816-4298-2977-41E9A88C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CC803E-566A-6612-17AC-FBEF43BE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793A8E05-E07C-BA10-A419-62175163DC7E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16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Picture Placehol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C50328-334E-4DD5-92D6-7E45855B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/>
              <a:t>© Capgemini Invent 2021. All rights reserved.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4BEA4-6189-495F-A926-D1635AE0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5D9A5160-6218-4E5A-B9E6-B93E3DAE37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C5E9883-F10A-4666-BD58-914462C027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icon to add picture and send picture to back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182969-CA8A-4D88-A8D5-7F68947BCFB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Presentation Title | Author | Date</a:t>
            </a:r>
          </a:p>
        </p:txBody>
      </p:sp>
    </p:spTree>
    <p:extLst>
      <p:ext uri="{BB962C8B-B14F-4D97-AF65-F5344CB8AC3E}">
        <p14:creationId xmlns:p14="http://schemas.microsoft.com/office/powerpoint/2010/main" val="2396381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4CDCD-0200-B23B-1608-1F5971482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3429000"/>
            <a:ext cx="9144000" cy="18000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EF10A8-4B4D-ADDC-5D63-5146477FB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302987"/>
            <a:ext cx="9144000" cy="566515"/>
          </a:xfrm>
        </p:spPr>
        <p:txBody>
          <a:bodyPr/>
          <a:lstStyle>
            <a:lvl1pPr marL="0" indent="0" algn="l">
              <a:buNone/>
              <a:defRPr sz="2400">
                <a:latin typeface="Jost" pitchFamily="2" charset="0"/>
                <a:ea typeface="Jos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C3E7449-8532-1DA8-2D82-FA2DE8790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77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58061-3517-9B93-5AF8-FC4CBEEA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649946-6816-4298-2977-41E9A88C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213"/>
            <a:ext cx="10515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CC803E-566A-6612-17AC-FBEF43BE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C1913C90-888B-8B8F-2EB0-68FC1C53E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2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05BF5-55AF-8DBC-9633-CE084671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6EA01-93C2-2EC8-A127-DC927793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65261"/>
          </a:xfrm>
        </p:spPr>
        <p:txBody>
          <a:bodyPr/>
          <a:lstStyle>
            <a:lvl1pPr marL="0" indent="0">
              <a:buNone/>
              <a:defRPr sz="2400">
                <a:solidFill>
                  <a:srgbClr val="76B82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EF15E3-1580-C433-9A2F-854924B7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2A366156-F0A1-832C-CFDE-9758469E7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34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DEAA2-D1C0-D650-FCC6-04CAE96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31628"/>
            <a:ext cx="8100000" cy="1152000"/>
          </a:xfrm>
        </p:spPr>
        <p:txBody>
          <a:bodyPr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66601F-3EDE-D175-509E-538359597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81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8C199B-2BF7-793C-70C3-F2B0F5007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00213"/>
            <a:ext cx="5181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49B528-7111-226D-49F8-C7B29C23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AEF9C0-EC3C-9234-E131-E0C9CEE2D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36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D07F1-451F-4094-57BE-D3034876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251BC7-FFC4-5B41-3359-0927DDEB2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0387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76B8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66245D-1B6E-2C44-2283-1A10793C9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1550"/>
            <a:ext cx="5157787" cy="38131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6CA627-6147-D657-CDB3-BBAA8FC3E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0387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76B8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1B7909-97C8-EF77-4326-14BACE98D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1550"/>
            <a:ext cx="5183188" cy="38131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CB99A0-4975-11A1-6EBD-2D031292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20BEF56B-2EB3-16D3-7CAD-6C4B6DC979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0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97C2D-B6EF-C9F5-F5D1-34190B60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C0F346-EC5B-7916-1B6E-4A683167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435C79AE-A749-A903-7A8A-4D6CF764D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79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EF89E4-65C5-6A39-56EE-96DE4C83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2" name="Fußzeilenplatzhalter 4">
            <a:extLst>
              <a:ext uri="{FF2B5EF4-FFF2-40B4-BE49-F238E27FC236}">
                <a16:creationId xmlns:a16="http://schemas.microsoft.com/office/drawing/2014/main" id="{37F9DD0C-C8BF-8700-B843-92A3278A5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440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63913-6392-1B57-2572-5F80414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3E665D-C20F-2C8B-AC1C-7C0583C29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241550"/>
            <a:ext cx="6172200" cy="3619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DB6120-A4DD-D054-23D9-EEC24085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92B6F0-6265-0C5F-0179-80BBA3F07D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2233980"/>
            <a:ext cx="3870000" cy="36195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4328F03D-0D35-6892-2276-1DD3C9ABA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927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05F1C-9D29-EE73-45F4-F94804C7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F5AF09-568E-42D2-A03A-5862D6AD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00213"/>
            <a:ext cx="6172200" cy="4160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C1AF59-E86C-B6B1-D3EA-44BCBF38B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0213"/>
            <a:ext cx="3932237" cy="4168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829AF4-0ED8-6279-5EA0-2D109675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62DCA9-42ED-9193-8FBA-4ECF62AA6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7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05BF5-55AF-8DBC-9633-CE084671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6EA01-93C2-2EC8-A127-DC927793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465261"/>
          </a:xfrm>
        </p:spPr>
        <p:txBody>
          <a:bodyPr/>
          <a:lstStyle>
            <a:lvl1pPr marL="0" indent="0">
              <a:buNone/>
              <a:defRPr sz="2400">
                <a:solidFill>
                  <a:srgbClr val="76B82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EF15E3-1580-C433-9A2F-854924B7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73EAF7EF-F10D-89B3-383E-BFF6EE70E008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32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63913-6392-1B57-2572-5F80414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3E665D-C20F-2C8B-AC1C-7C0583C29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241550"/>
            <a:ext cx="6172200" cy="3619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55E3D7-855D-FE6B-A93B-1841E3D9D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550"/>
            <a:ext cx="3932237" cy="3627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DB6120-A4DD-D054-23D9-EEC24085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089C4F-3D81-2652-649C-F5B65FCD8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0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8DEAA2-D1C0-D650-FCC6-04CAE96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531628"/>
            <a:ext cx="8100000" cy="1152000"/>
          </a:xfrm>
        </p:spPr>
        <p:txBody>
          <a:bodyPr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66601F-3EDE-D175-509E-538359597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00213"/>
            <a:ext cx="5181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8C199B-2BF7-793C-70C3-F2B0F5007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00213"/>
            <a:ext cx="5181600" cy="4354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49B528-7111-226D-49F8-C7B29C23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72A37D8F-005A-D138-4172-594E1D48B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9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D07F1-451F-4094-57BE-D3034876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251BC7-FFC4-5B41-3359-0927DDEB2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0387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76B8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66245D-1B6E-2C44-2283-1A10793C9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1550"/>
            <a:ext cx="5157787" cy="38131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A6CA627-6147-D657-CDB3-BBAA8FC3E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0387"/>
          </a:xfrm>
        </p:spPr>
        <p:txBody>
          <a:bodyPr anchor="t">
            <a:noAutofit/>
          </a:bodyPr>
          <a:lstStyle>
            <a:lvl1pPr marL="0" indent="0">
              <a:buNone/>
              <a:defRPr sz="2400" b="1">
                <a:solidFill>
                  <a:srgbClr val="76B82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1B7909-97C8-EF77-4326-14BACE98D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41550"/>
            <a:ext cx="5183188" cy="38131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9CB99A0-4975-11A1-6EBD-2D031292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1A1F73EF-65F3-EAD5-0D8E-1E514DEA858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3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897C2D-B6EF-C9F5-F5D1-34190B60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C0F346-EC5B-7916-1B6E-4A683167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2C7AABC8-C613-C54D-AF87-EF594FF68D68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9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EF89E4-65C5-6A39-56EE-96DE4C83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1CA06B-8F3A-B635-D7AB-B25329420030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9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05F1C-9D29-EE73-45F4-F94804C7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F5AF09-568E-42D2-A03A-5862D6AD7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00213"/>
            <a:ext cx="6172200" cy="41608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C1AF59-E86C-B6B1-D3EA-44BCBF38B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00213"/>
            <a:ext cx="3932237" cy="41687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829AF4-0ED8-6279-5EA0-2D109675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DE66422-7C25-E361-D27F-32505358F7BE}"/>
              </a:ext>
            </a:extLst>
          </p:cNvPr>
          <p:cNvSpPr txBox="1">
            <a:spLocks/>
          </p:cNvSpPr>
          <p:nvPr userDrawn="1"/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25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63913-6392-1B57-2572-5F80414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2800"/>
            <a:ext cx="8100000" cy="11520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3E665D-C20F-2C8B-AC1C-7C0583C29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241550"/>
            <a:ext cx="6172200" cy="3619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55E3D7-855D-FE6B-A93B-1841E3D9D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550"/>
            <a:ext cx="3932237" cy="3627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DB6120-A4DD-D054-23D9-EEC24085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AFFB09F2-DACA-30B8-7713-FD4E5F1E9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4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57C7DB-256A-60E7-E3BF-E07690E6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628"/>
            <a:ext cx="8092044" cy="1159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BAC7AF-812B-0F1C-9935-C432E0D6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5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C0729-6A6E-C9A8-05B2-0BAE4D82D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8ECF"/>
                </a:solidFill>
                <a:latin typeface="Jost" pitchFamily="2" charset="0"/>
                <a:ea typeface="Jost" pitchFamily="2" charset="0"/>
                <a:cs typeface="Open Sans" panose="020B0606030504020204" pitchFamily="34" charset="0"/>
              </a:defRPr>
            </a:lvl1pPr>
          </a:lstStyle>
          <a:p>
            <a:fld id="{30795556-6AAC-46A0-AA2E-28C0C9B5A14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ABEFFB-DF1B-EB49-442B-EB53365E569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20000" y="288000"/>
            <a:ext cx="2289718" cy="1332000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C2E04943-7765-540B-E290-4D34310EB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5ADE411-6CE5-2E65-5386-D8FB82326A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74" y="6437786"/>
            <a:ext cx="1315611" cy="2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31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8ECF"/>
          </a:solidFill>
          <a:latin typeface="Jost SemiBold" pitchFamily="2" charset="0"/>
          <a:ea typeface="Jost SemiBold" pitchFamily="2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5">
          <p15:clr>
            <a:srgbClr val="F26B43"/>
          </p15:clr>
        </p15:guide>
        <p15:guide id="4" orient="horz" pos="1412">
          <p15:clr>
            <a:srgbClr val="F26B43"/>
          </p15:clr>
        </p15:guide>
        <p15:guide id="5" pos="74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4000">
              <a:srgbClr val="76B82A"/>
            </a:gs>
            <a:gs pos="100000">
              <a:srgbClr val="008ECF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57C7DB-256A-60E7-E3BF-E07690E6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390"/>
            <a:ext cx="9141372" cy="115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BAC7AF-812B-0F1C-9935-C432E0D6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5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C0729-6A6E-C9A8-05B2-0BAE4D82D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Jost" pitchFamily="2" charset="0"/>
                <a:ea typeface="Jost" pitchFamily="2" charset="0"/>
                <a:cs typeface="Open Sans" panose="020B0606030504020204" pitchFamily="34" charset="0"/>
              </a:defRPr>
            </a:lvl1pPr>
          </a:lstStyle>
          <a:p>
            <a:fld id="{30795556-6AAC-46A0-AA2E-28C0C9B5A14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8BF994-D501-BD8D-745B-CB439D0B37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63351" y="461426"/>
            <a:ext cx="1699072" cy="988402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DC6BBFF5-F4CB-E309-6E46-5C190523A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0547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2E11322-3106-C467-5B04-E24EA9DC0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74" y="6437786"/>
            <a:ext cx="1315611" cy="2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9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1" r:id="rId10"/>
    <p:sldLayoutId id="214748368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Jost SemiBold" pitchFamily="2" charset="0"/>
          <a:ea typeface="Jost SemiBold" pitchFamily="2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23">
          <p15:clr>
            <a:srgbClr val="F26B43"/>
          </p15:clr>
        </p15:guide>
        <p15:guide id="4" orient="horz" pos="1071">
          <p15:clr>
            <a:srgbClr val="F26B43"/>
          </p15:clr>
        </p15:guide>
        <p15:guide id="5" pos="749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57C7DB-256A-60E7-E3BF-E07690E6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628"/>
            <a:ext cx="8092044" cy="11590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BAC7AF-812B-0F1C-9935-C432E0D68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0213"/>
            <a:ext cx="10515600" cy="435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C0729-6A6E-C9A8-05B2-0BAE4D82D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8ECF"/>
                </a:solidFill>
                <a:latin typeface="Jost" pitchFamily="2" charset="0"/>
                <a:ea typeface="Jost" pitchFamily="2" charset="0"/>
                <a:cs typeface="Open Sans" panose="020B0606030504020204" pitchFamily="34" charset="0"/>
              </a:defRPr>
            </a:lvl1pPr>
          </a:lstStyle>
          <a:p>
            <a:fld id="{30795556-6AAC-46A0-AA2E-28C0C9B5A14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ABEFFB-DF1B-EB49-442B-EB53365E569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20000" y="288000"/>
            <a:ext cx="2289718" cy="1332000"/>
          </a:xfrm>
          <a:prstGeom prst="rect">
            <a:avLst/>
          </a:prstGeom>
        </p:spPr>
      </p:pic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C2E04943-7765-540B-E290-4D34310EB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5996" y="6437787"/>
            <a:ext cx="2443769" cy="275970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r>
              <a:rPr lang="en-US">
                <a:latin typeface="Jost" pitchFamily="2" charset="0"/>
                <a:ea typeface="Jost" pitchFamily="2" charset="0"/>
              </a:rPr>
              <a:t>The Data Spaces Support Centre receives funding from the European </a:t>
            </a:r>
            <a:br>
              <a:rPr lang="en-US">
                <a:latin typeface="Jost" pitchFamily="2" charset="0"/>
                <a:ea typeface="Jost" pitchFamily="2" charset="0"/>
              </a:rPr>
            </a:br>
            <a:r>
              <a:rPr lang="en-US">
                <a:latin typeface="Jost" pitchFamily="2" charset="0"/>
                <a:ea typeface="Jost" pitchFamily="2" charset="0"/>
              </a:rPr>
              <a:t>Union Digital Europe </a:t>
            </a:r>
            <a:r>
              <a:rPr lang="en-US" err="1">
                <a:latin typeface="Jost" pitchFamily="2" charset="0"/>
                <a:ea typeface="Jost" pitchFamily="2" charset="0"/>
              </a:rPr>
              <a:t>Programme</a:t>
            </a:r>
            <a:r>
              <a:rPr lang="en-US">
                <a:latin typeface="Jost" pitchFamily="2" charset="0"/>
                <a:ea typeface="Jost" pitchFamily="2" charset="0"/>
              </a:rPr>
              <a:t> under grant agreement n° 101083412.</a:t>
            </a:r>
          </a:p>
          <a:p>
            <a:endParaRPr lang="de-DE">
              <a:latin typeface="Jost" pitchFamily="2" charset="0"/>
              <a:ea typeface="Jost" pitchFamily="2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5ADE411-6CE5-2E65-5386-D8FB82326A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74" y="6437786"/>
            <a:ext cx="1315611" cy="27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65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8ECF"/>
          </a:solidFill>
          <a:latin typeface="Jost SemiBold" pitchFamily="2" charset="0"/>
          <a:ea typeface="Jost SemiBold" pitchFamily="2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95">
          <p15:clr>
            <a:srgbClr val="F26B43"/>
          </p15:clr>
        </p15:guide>
        <p15:guide id="4" orient="horz" pos="1412">
          <p15:clr>
            <a:srgbClr val="F26B43"/>
          </p15:clr>
        </p15:guide>
        <p15:guide id="5" pos="74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code.europa.eu/simpl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ssc-newslette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0DBA-57DD-842B-8F51-4A3172DF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E9831-DA57-62DD-35D4-4EBF4B1F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556-6AAC-46A0-AA2E-28C0C9B5A14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008ECF"/>
                </a:solidFill>
                <a:effectLst/>
                <a:uLnTx/>
                <a:uFillTx/>
                <a:latin typeface="Jost" pitchFamily="2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srgbClr val="008ECF"/>
              </a:solidFill>
              <a:effectLst/>
              <a:uLnTx/>
              <a:uFillTx/>
              <a:latin typeface="Jost" pitchFamily="2" charset="0"/>
              <a:cs typeface="Open Sans" panose="020B0606030504020204" pitchFamily="34" charset="0"/>
            </a:endParaRPr>
          </a:p>
        </p:txBody>
      </p:sp>
      <p:pic>
        <p:nvPicPr>
          <p:cNvPr id="7" name="Content Placeholder 6" descr="A screen shot of a card&#10;&#10;Description automatically generated">
            <a:extLst>
              <a:ext uri="{FF2B5EF4-FFF2-40B4-BE49-F238E27FC236}">
                <a16:creationId xmlns:a16="http://schemas.microsoft.com/office/drawing/2014/main" id="{F1712650-66ED-55F5-16A6-B37CD1043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17144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DABAC-6067-083B-359B-9F4089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10</a:t>
            </a:fld>
            <a:endParaRPr lang="de-DE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2397A7F-E0D5-04B2-D48A-160267EB63FD}"/>
              </a:ext>
            </a:extLst>
          </p:cNvPr>
          <p:cNvSpPr txBox="1">
            <a:spLocks/>
          </p:cNvSpPr>
          <p:nvPr/>
        </p:nvSpPr>
        <p:spPr>
          <a:xfrm>
            <a:off x="839849" y="640491"/>
            <a:ext cx="9352962" cy="772471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Simpl</a:t>
            </a:r>
            <a:r>
              <a:rPr kumimoji="0" lang="en-IE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is the common software behind common data spaces</a:t>
            </a:r>
            <a:endParaRPr lang="en-IE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749BDC7-27DE-FCAC-265A-71D5276C4A79}"/>
              </a:ext>
            </a:extLst>
          </p:cNvPr>
          <p:cNvSpPr txBox="1">
            <a:spLocks/>
          </p:cNvSpPr>
          <p:nvPr/>
        </p:nvSpPr>
        <p:spPr>
          <a:xfrm>
            <a:off x="6744705" y="1733253"/>
            <a:ext cx="5153535" cy="4885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sz="1900" noProof="0">
              <a:solidFill>
                <a:srgbClr val="4D4D4D"/>
              </a:solidFill>
              <a:latin typeface="Arial"/>
            </a:endParaRPr>
          </a:p>
          <a:p>
            <a:pPr marL="0" indent="0">
              <a:buClr>
                <a:srgbClr val="034EA2"/>
              </a:buClr>
              <a:buNone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Common European Data Spaces are </a:t>
            </a: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lang="en-US" sz="1900" b="1">
                <a:solidFill>
                  <a:schemeClr val="bg1"/>
                </a:solidFill>
                <a:latin typeface="Arial"/>
              </a:rPr>
              <a:t> </a:t>
            </a: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federated data ecosystem based on shared policies and rules.</a:t>
            </a: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participants of data spaces are enabled to access data in a secure, transparent, trusted, easy and unified fashion.</a:t>
            </a:r>
            <a:endParaRPr lang="en-US" sz="19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holders remain in control</a:t>
            </a: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24EA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who can access and use their data, for which purpose and under which conditions.</a:t>
            </a:r>
            <a:endParaRPr lang="en-US" sz="19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34EA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19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0C6022-73BD-EB10-90F5-AB4AD787853F}"/>
              </a:ext>
            </a:extLst>
          </p:cNvPr>
          <p:cNvCxnSpPr>
            <a:cxnSpLocks/>
          </p:cNvCxnSpPr>
          <p:nvPr/>
        </p:nvCxnSpPr>
        <p:spPr>
          <a:xfrm>
            <a:off x="485774" y="6575516"/>
            <a:ext cx="360000" cy="0"/>
          </a:xfrm>
          <a:prstGeom prst="line">
            <a:avLst/>
          </a:prstGeom>
          <a:noFill/>
          <a:ln w="19050" cap="flat" cmpd="sng" algn="ctr">
            <a:solidFill>
              <a:srgbClr val="034EA2">
                <a:lumMod val="40000"/>
                <a:lumOff val="6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485D166-E9AE-DFD4-6D18-DC6BDA0AC06B}"/>
              </a:ext>
            </a:extLst>
          </p:cNvPr>
          <p:cNvGrpSpPr/>
          <p:nvPr/>
        </p:nvGrpSpPr>
        <p:grpSpPr>
          <a:xfrm>
            <a:off x="485774" y="1407553"/>
            <a:ext cx="6069907" cy="4873622"/>
            <a:chOff x="435183" y="1449498"/>
            <a:chExt cx="6069907" cy="487362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FEABAC-379C-D797-7BA9-71BCD9E59D38}"/>
                </a:ext>
              </a:extLst>
            </p:cNvPr>
            <p:cNvGrpSpPr/>
            <p:nvPr/>
          </p:nvGrpSpPr>
          <p:grpSpPr>
            <a:xfrm>
              <a:off x="3433149" y="1449498"/>
              <a:ext cx="1008000" cy="1008000"/>
              <a:chOff x="4647737" y="759819"/>
              <a:chExt cx="1008000" cy="100800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D5ACED5-0762-CBD3-8A1A-E7DE1F0A5CB3}"/>
                  </a:ext>
                </a:extLst>
              </p:cNvPr>
              <p:cNvSpPr/>
              <p:nvPr/>
            </p:nvSpPr>
            <p:spPr>
              <a:xfrm>
                <a:off x="4647737" y="759819"/>
                <a:ext cx="1008000" cy="1008000"/>
              </a:xfrm>
              <a:prstGeom prst="ellipse">
                <a:avLst/>
              </a:prstGeom>
              <a:solidFill>
                <a:srgbClr val="1EC08A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1AA27F1-2DE1-F520-3BA8-62536BC6C2D6}"/>
                  </a:ext>
                </a:extLst>
              </p:cNvPr>
              <p:cNvSpPr txBox="1"/>
              <p:nvPr/>
            </p:nvSpPr>
            <p:spPr>
              <a:xfrm>
                <a:off x="4776095" y="1296145"/>
                <a:ext cx="729687" cy="276999"/>
              </a:xfrm>
              <a:prstGeom prst="rect">
                <a:avLst/>
              </a:prstGeom>
              <a:solidFill>
                <a:srgbClr val="1EC08A">
                  <a:lumMod val="40000"/>
                  <a:lumOff val="6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Citizens</a:t>
                </a:r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1094D91-D26F-B6F0-D47E-1B9C9B0926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"/>
              <a:stretch/>
            </p:blipFill>
            <p:spPr>
              <a:xfrm>
                <a:off x="4833551" y="929728"/>
                <a:ext cx="609871" cy="418458"/>
              </a:xfrm>
              <a:prstGeom prst="rect">
                <a:avLst/>
              </a:prstGeom>
            </p:spPr>
          </p:pic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BFDFE-65B9-26EB-FB3D-17E60B381321}"/>
                </a:ext>
              </a:extLst>
            </p:cNvPr>
            <p:cNvCxnSpPr>
              <a:cxnSpLocks/>
              <a:stCxn id="54" idx="4"/>
              <a:endCxn id="71" idx="0"/>
            </p:cNvCxnSpPr>
            <p:nvPr/>
          </p:nvCxnSpPr>
          <p:spPr>
            <a:xfrm flipH="1">
              <a:off x="3121906" y="2470697"/>
              <a:ext cx="293295" cy="2454744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BE4F6B-830F-12C0-C31A-3F3DB4B15CAF}"/>
                </a:ext>
              </a:extLst>
            </p:cNvPr>
            <p:cNvCxnSpPr>
              <a:stCxn id="63" idx="6"/>
              <a:endCxn id="67" idx="2"/>
            </p:cNvCxnSpPr>
            <p:nvPr/>
          </p:nvCxnSpPr>
          <p:spPr>
            <a:xfrm flipV="1">
              <a:off x="1963657" y="3430638"/>
              <a:ext cx="1103444" cy="60934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9BD99B-95AE-1FC4-8ACA-E79076080264}"/>
                </a:ext>
              </a:extLst>
            </p:cNvPr>
            <p:cNvCxnSpPr>
              <a:cxnSpLocks/>
              <a:stCxn id="66" idx="7"/>
              <a:endCxn id="67" idx="3"/>
            </p:cNvCxnSpPr>
            <p:nvPr/>
          </p:nvCxnSpPr>
          <p:spPr>
            <a:xfrm flipV="1">
              <a:off x="1913705" y="3608829"/>
              <a:ext cx="1227205" cy="881731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16FC60-F53F-43FA-4091-E993FF83CF3D}"/>
                </a:ext>
              </a:extLst>
            </p:cNvPr>
            <p:cNvCxnSpPr>
              <a:cxnSpLocks/>
              <a:stCxn id="63" idx="7"/>
              <a:endCxn id="62" idx="3"/>
            </p:cNvCxnSpPr>
            <p:nvPr/>
          </p:nvCxnSpPr>
          <p:spPr>
            <a:xfrm flipV="1">
              <a:off x="1889848" y="2839568"/>
              <a:ext cx="350658" cy="473813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916B2A-A552-3BEE-E479-65447A89F8FB}"/>
                </a:ext>
              </a:extLst>
            </p:cNvPr>
            <p:cNvCxnSpPr>
              <a:cxnSpLocks/>
              <a:stCxn id="70" idx="0"/>
              <a:endCxn id="69" idx="3"/>
            </p:cNvCxnSpPr>
            <p:nvPr/>
          </p:nvCxnSpPr>
          <p:spPr>
            <a:xfrm flipV="1">
              <a:off x="4199975" y="4444446"/>
              <a:ext cx="525067" cy="834674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CC1AA3-141C-2570-FAF4-042D5335547C}"/>
                </a:ext>
              </a:extLst>
            </p:cNvPr>
            <p:cNvCxnSpPr>
              <a:cxnSpLocks/>
              <a:stCxn id="67" idx="5"/>
              <a:endCxn id="69" idx="2"/>
            </p:cNvCxnSpPr>
            <p:nvPr/>
          </p:nvCxnSpPr>
          <p:spPr>
            <a:xfrm>
              <a:off x="3497292" y="3608829"/>
              <a:ext cx="1153941" cy="657426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903E087-D4EC-102E-BFB4-621D283BB851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 flipV="1">
              <a:off x="3622355" y="2803965"/>
              <a:ext cx="1062374" cy="626772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EA2E70D-B543-FA2C-9298-49B40C0F1A56}"/>
                </a:ext>
              </a:extLst>
            </p:cNvPr>
            <p:cNvCxnSpPr>
              <a:cxnSpLocks/>
              <a:stCxn id="69" idx="0"/>
              <a:endCxn id="61" idx="4"/>
            </p:cNvCxnSpPr>
            <p:nvPr/>
          </p:nvCxnSpPr>
          <p:spPr>
            <a:xfrm flipV="1">
              <a:off x="4903233" y="3055965"/>
              <a:ext cx="33496" cy="958290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9B43D1F-BF98-85AD-2C0C-725877699A2D}"/>
                </a:ext>
              </a:extLst>
            </p:cNvPr>
            <p:cNvCxnSpPr>
              <a:cxnSpLocks/>
              <a:stCxn id="61" idx="1"/>
              <a:endCxn id="54" idx="6"/>
            </p:cNvCxnSpPr>
            <p:nvPr/>
          </p:nvCxnSpPr>
          <p:spPr>
            <a:xfrm flipH="1" flipV="1">
              <a:off x="3667201" y="2218697"/>
              <a:ext cx="1091337" cy="407077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FBF241-4916-A91A-EF3A-1DECB364190C}"/>
                </a:ext>
              </a:extLst>
            </p:cNvPr>
            <p:cNvCxnSpPr>
              <a:cxnSpLocks/>
              <a:stCxn id="62" idx="7"/>
              <a:endCxn id="54" idx="2"/>
            </p:cNvCxnSpPr>
            <p:nvPr/>
          </p:nvCxnSpPr>
          <p:spPr>
            <a:xfrm flipV="1">
              <a:off x="2596888" y="2218697"/>
              <a:ext cx="566313" cy="264489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258F2D3-EE30-DDFE-2D13-862092902B3D}"/>
                </a:ext>
              </a:extLst>
            </p:cNvPr>
            <p:cNvCxnSpPr>
              <a:cxnSpLocks/>
              <a:stCxn id="66" idx="6"/>
              <a:endCxn id="69" idx="3"/>
            </p:cNvCxnSpPr>
            <p:nvPr/>
          </p:nvCxnSpPr>
          <p:spPr>
            <a:xfrm flipV="1">
              <a:off x="1987514" y="4444446"/>
              <a:ext cx="2737528" cy="224305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6DB4E0E-EB25-A3C5-3436-9F3EB4FD4D69}"/>
                </a:ext>
              </a:extLst>
            </p:cNvPr>
            <p:cNvCxnSpPr>
              <a:cxnSpLocks/>
              <a:stCxn id="67" idx="4"/>
              <a:endCxn id="70" idx="1"/>
            </p:cNvCxnSpPr>
            <p:nvPr/>
          </p:nvCxnSpPr>
          <p:spPr>
            <a:xfrm>
              <a:off x="3319101" y="3682638"/>
              <a:ext cx="702683" cy="1670291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72172D-DCC4-CBB4-604A-75DFBE933ABF}"/>
                </a:ext>
              </a:extLst>
            </p:cNvPr>
            <p:cNvCxnSpPr>
              <a:cxnSpLocks/>
              <a:stCxn id="66" idx="6"/>
              <a:endCxn id="71" idx="1"/>
            </p:cNvCxnSpPr>
            <p:nvPr/>
          </p:nvCxnSpPr>
          <p:spPr>
            <a:xfrm>
              <a:off x="1987514" y="4668751"/>
              <a:ext cx="956201" cy="330499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D846D6B-1987-96D5-0257-47B05D860B66}"/>
                </a:ext>
              </a:extLst>
            </p:cNvPr>
            <p:cNvCxnSpPr>
              <a:cxnSpLocks/>
              <a:stCxn id="63" idx="5"/>
              <a:endCxn id="71" idx="1"/>
            </p:cNvCxnSpPr>
            <p:nvPr/>
          </p:nvCxnSpPr>
          <p:spPr>
            <a:xfrm>
              <a:off x="1889848" y="3669763"/>
              <a:ext cx="1053867" cy="1329487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67EA752-35F3-56A5-E332-03E0C99C33C6}"/>
                </a:ext>
              </a:extLst>
            </p:cNvPr>
            <p:cNvCxnSpPr>
              <a:cxnSpLocks/>
              <a:stCxn id="62" idx="4"/>
              <a:endCxn id="71" idx="0"/>
            </p:cNvCxnSpPr>
            <p:nvPr/>
          </p:nvCxnSpPr>
          <p:spPr>
            <a:xfrm>
              <a:off x="2418697" y="2913377"/>
              <a:ext cx="703209" cy="2012064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A60D1B7-0D03-1C07-5E00-80BC6B540CA0}"/>
                </a:ext>
              </a:extLst>
            </p:cNvPr>
            <p:cNvCxnSpPr>
              <a:cxnSpLocks/>
              <a:stCxn id="61" idx="3"/>
              <a:endCxn id="71" idx="7"/>
            </p:cNvCxnSpPr>
            <p:nvPr/>
          </p:nvCxnSpPr>
          <p:spPr>
            <a:xfrm flipH="1">
              <a:off x="3300097" y="2982156"/>
              <a:ext cx="1458441" cy="2017094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B23EE16C-302D-8521-ED36-53549CB94CE0}"/>
                </a:ext>
              </a:extLst>
            </p:cNvPr>
            <p:cNvSpPr/>
            <p:nvPr/>
          </p:nvSpPr>
          <p:spPr>
            <a:xfrm>
              <a:off x="4799560" y="2070969"/>
              <a:ext cx="1705530" cy="982933"/>
            </a:xfrm>
            <a:custGeom>
              <a:avLst/>
              <a:gdLst>
                <a:gd name="connsiteX0" fmla="*/ 1252202 w 2067445"/>
                <a:gd name="connsiteY0" fmla="*/ 0 h 1084034"/>
                <a:gd name="connsiteX1" fmla="*/ 1683472 w 2067445"/>
                <a:gd name="connsiteY1" fmla="*/ 285865 h 1084034"/>
                <a:gd name="connsiteX2" fmla="*/ 1707500 w 2067445"/>
                <a:gd name="connsiteY2" fmla="*/ 363269 h 1084034"/>
                <a:gd name="connsiteX3" fmla="*/ 1779966 w 2067445"/>
                <a:gd name="connsiteY3" fmla="*/ 370574 h 1084034"/>
                <a:gd name="connsiteX4" fmla="*/ 2067445 w 2067445"/>
                <a:gd name="connsiteY4" fmla="*/ 723299 h 1084034"/>
                <a:gd name="connsiteX5" fmla="*/ 1779966 w 2067445"/>
                <a:gd name="connsiteY5" fmla="*/ 1076024 h 1084034"/>
                <a:gd name="connsiteX6" fmla="*/ 1720254 w 2067445"/>
                <a:gd name="connsiteY6" fmla="*/ 1082044 h 1084034"/>
                <a:gd name="connsiteX7" fmla="*/ 1720254 w 2067445"/>
                <a:gd name="connsiteY7" fmla="*/ 1084034 h 1084034"/>
                <a:gd name="connsiteX8" fmla="*/ 352102 w 2067445"/>
                <a:gd name="connsiteY8" fmla="*/ 1084034 h 1084034"/>
                <a:gd name="connsiteX9" fmla="*/ 352102 w 2067445"/>
                <a:gd name="connsiteY9" fmla="*/ 1082539 h 1084034"/>
                <a:gd name="connsiteX10" fmla="*/ 287479 w 2067445"/>
                <a:gd name="connsiteY10" fmla="*/ 1076024 h 1084034"/>
                <a:gd name="connsiteX11" fmla="*/ 0 w 2067445"/>
                <a:gd name="connsiteY11" fmla="*/ 723299 h 1084034"/>
                <a:gd name="connsiteX12" fmla="*/ 287479 w 2067445"/>
                <a:gd name="connsiteY12" fmla="*/ 370574 h 1084034"/>
                <a:gd name="connsiteX13" fmla="*/ 341862 w 2067445"/>
                <a:gd name="connsiteY13" fmla="*/ 365092 h 1084034"/>
                <a:gd name="connsiteX14" fmla="*/ 358351 w 2067445"/>
                <a:gd name="connsiteY14" fmla="*/ 334712 h 1084034"/>
                <a:gd name="connsiteX15" fmla="*/ 656902 w 2067445"/>
                <a:gd name="connsiteY15" fmla="*/ 175974 h 1084034"/>
                <a:gd name="connsiteX16" fmla="*/ 797046 w 2067445"/>
                <a:gd name="connsiteY16" fmla="*/ 204268 h 1084034"/>
                <a:gd name="connsiteX17" fmla="*/ 849707 w 2067445"/>
                <a:gd name="connsiteY17" fmla="*/ 232851 h 1084034"/>
                <a:gd name="connsiteX18" fmla="*/ 864086 w 2067445"/>
                <a:gd name="connsiteY18" fmla="*/ 206360 h 1084034"/>
                <a:gd name="connsiteX19" fmla="*/ 1252202 w 2067445"/>
                <a:gd name="connsiteY19" fmla="*/ 0 h 108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67445" h="1084034">
                  <a:moveTo>
                    <a:pt x="1252202" y="0"/>
                  </a:moveTo>
                  <a:cubicBezTo>
                    <a:pt x="1446076" y="0"/>
                    <a:pt x="1612418" y="117874"/>
                    <a:pt x="1683472" y="285865"/>
                  </a:cubicBezTo>
                  <a:lnTo>
                    <a:pt x="1707500" y="363269"/>
                  </a:lnTo>
                  <a:lnTo>
                    <a:pt x="1779966" y="370574"/>
                  </a:lnTo>
                  <a:cubicBezTo>
                    <a:pt x="1944030" y="404146"/>
                    <a:pt x="2067445" y="549310"/>
                    <a:pt x="2067445" y="723299"/>
                  </a:cubicBezTo>
                  <a:cubicBezTo>
                    <a:pt x="2067445" y="897288"/>
                    <a:pt x="1944030" y="1042452"/>
                    <a:pt x="1779966" y="1076024"/>
                  </a:cubicBezTo>
                  <a:lnTo>
                    <a:pt x="1720254" y="1082044"/>
                  </a:lnTo>
                  <a:lnTo>
                    <a:pt x="1720254" y="1084034"/>
                  </a:lnTo>
                  <a:lnTo>
                    <a:pt x="352102" y="1084034"/>
                  </a:lnTo>
                  <a:lnTo>
                    <a:pt x="352102" y="1082539"/>
                  </a:lnTo>
                  <a:lnTo>
                    <a:pt x="287479" y="1076024"/>
                  </a:lnTo>
                  <a:cubicBezTo>
                    <a:pt x="123415" y="1042452"/>
                    <a:pt x="0" y="897288"/>
                    <a:pt x="0" y="723299"/>
                  </a:cubicBezTo>
                  <a:cubicBezTo>
                    <a:pt x="0" y="549310"/>
                    <a:pt x="123415" y="404146"/>
                    <a:pt x="287479" y="370574"/>
                  </a:cubicBezTo>
                  <a:lnTo>
                    <a:pt x="341862" y="365092"/>
                  </a:lnTo>
                  <a:lnTo>
                    <a:pt x="358351" y="334712"/>
                  </a:lnTo>
                  <a:cubicBezTo>
                    <a:pt x="423053" y="238941"/>
                    <a:pt x="532624" y="175974"/>
                    <a:pt x="656902" y="175974"/>
                  </a:cubicBezTo>
                  <a:cubicBezTo>
                    <a:pt x="706613" y="175974"/>
                    <a:pt x="753971" y="186049"/>
                    <a:pt x="797046" y="204268"/>
                  </a:cubicBezTo>
                  <a:lnTo>
                    <a:pt x="849707" y="232851"/>
                  </a:lnTo>
                  <a:lnTo>
                    <a:pt x="864086" y="206360"/>
                  </a:lnTo>
                  <a:cubicBezTo>
                    <a:pt x="948198" y="81857"/>
                    <a:pt x="1090641" y="0"/>
                    <a:pt x="1252202" y="0"/>
                  </a:cubicBezTo>
                  <a:close/>
                </a:path>
              </a:pathLst>
            </a:custGeom>
            <a:solidFill>
              <a:srgbClr val="1E858B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IoT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cloud</a:t>
              </a:r>
            </a:p>
          </p:txBody>
        </p:sp>
        <p:sp>
          <p:nvSpPr>
            <p:cNvPr id="30" name="Freeform: Shape 33">
              <a:extLst>
                <a:ext uri="{FF2B5EF4-FFF2-40B4-BE49-F238E27FC236}">
                  <a16:creationId xmlns:a16="http://schemas.microsoft.com/office/drawing/2014/main" id="{73427EAF-57CD-D680-8B26-7F1181FEBF19}"/>
                </a:ext>
              </a:extLst>
            </p:cNvPr>
            <p:cNvSpPr/>
            <p:nvPr/>
          </p:nvSpPr>
          <p:spPr>
            <a:xfrm>
              <a:off x="725800" y="1730923"/>
              <a:ext cx="1767504" cy="1028739"/>
            </a:xfrm>
            <a:custGeom>
              <a:avLst/>
              <a:gdLst>
                <a:gd name="connsiteX0" fmla="*/ 1252202 w 2067445"/>
                <a:gd name="connsiteY0" fmla="*/ 0 h 1084034"/>
                <a:gd name="connsiteX1" fmla="*/ 1683472 w 2067445"/>
                <a:gd name="connsiteY1" fmla="*/ 285865 h 1084034"/>
                <a:gd name="connsiteX2" fmla="*/ 1707500 w 2067445"/>
                <a:gd name="connsiteY2" fmla="*/ 363269 h 1084034"/>
                <a:gd name="connsiteX3" fmla="*/ 1779966 w 2067445"/>
                <a:gd name="connsiteY3" fmla="*/ 370574 h 1084034"/>
                <a:gd name="connsiteX4" fmla="*/ 2067445 w 2067445"/>
                <a:gd name="connsiteY4" fmla="*/ 723299 h 1084034"/>
                <a:gd name="connsiteX5" fmla="*/ 1779966 w 2067445"/>
                <a:gd name="connsiteY5" fmla="*/ 1076024 h 1084034"/>
                <a:gd name="connsiteX6" fmla="*/ 1720254 w 2067445"/>
                <a:gd name="connsiteY6" fmla="*/ 1082044 h 1084034"/>
                <a:gd name="connsiteX7" fmla="*/ 1720254 w 2067445"/>
                <a:gd name="connsiteY7" fmla="*/ 1084034 h 1084034"/>
                <a:gd name="connsiteX8" fmla="*/ 352102 w 2067445"/>
                <a:gd name="connsiteY8" fmla="*/ 1084034 h 1084034"/>
                <a:gd name="connsiteX9" fmla="*/ 352102 w 2067445"/>
                <a:gd name="connsiteY9" fmla="*/ 1082539 h 1084034"/>
                <a:gd name="connsiteX10" fmla="*/ 287479 w 2067445"/>
                <a:gd name="connsiteY10" fmla="*/ 1076024 h 1084034"/>
                <a:gd name="connsiteX11" fmla="*/ 0 w 2067445"/>
                <a:gd name="connsiteY11" fmla="*/ 723299 h 1084034"/>
                <a:gd name="connsiteX12" fmla="*/ 287479 w 2067445"/>
                <a:gd name="connsiteY12" fmla="*/ 370574 h 1084034"/>
                <a:gd name="connsiteX13" fmla="*/ 341862 w 2067445"/>
                <a:gd name="connsiteY13" fmla="*/ 365092 h 1084034"/>
                <a:gd name="connsiteX14" fmla="*/ 358351 w 2067445"/>
                <a:gd name="connsiteY14" fmla="*/ 334712 h 1084034"/>
                <a:gd name="connsiteX15" fmla="*/ 656902 w 2067445"/>
                <a:gd name="connsiteY15" fmla="*/ 175974 h 1084034"/>
                <a:gd name="connsiteX16" fmla="*/ 797046 w 2067445"/>
                <a:gd name="connsiteY16" fmla="*/ 204268 h 1084034"/>
                <a:gd name="connsiteX17" fmla="*/ 849707 w 2067445"/>
                <a:gd name="connsiteY17" fmla="*/ 232851 h 1084034"/>
                <a:gd name="connsiteX18" fmla="*/ 864086 w 2067445"/>
                <a:gd name="connsiteY18" fmla="*/ 206360 h 1084034"/>
                <a:gd name="connsiteX19" fmla="*/ 1252202 w 2067445"/>
                <a:gd name="connsiteY19" fmla="*/ 0 h 1084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67445" h="1084034">
                  <a:moveTo>
                    <a:pt x="1252202" y="0"/>
                  </a:moveTo>
                  <a:cubicBezTo>
                    <a:pt x="1446076" y="0"/>
                    <a:pt x="1612418" y="117874"/>
                    <a:pt x="1683472" y="285865"/>
                  </a:cubicBezTo>
                  <a:lnTo>
                    <a:pt x="1707500" y="363269"/>
                  </a:lnTo>
                  <a:lnTo>
                    <a:pt x="1779966" y="370574"/>
                  </a:lnTo>
                  <a:cubicBezTo>
                    <a:pt x="1944030" y="404146"/>
                    <a:pt x="2067445" y="549310"/>
                    <a:pt x="2067445" y="723299"/>
                  </a:cubicBezTo>
                  <a:cubicBezTo>
                    <a:pt x="2067445" y="897288"/>
                    <a:pt x="1944030" y="1042452"/>
                    <a:pt x="1779966" y="1076024"/>
                  </a:cubicBezTo>
                  <a:lnTo>
                    <a:pt x="1720254" y="1082044"/>
                  </a:lnTo>
                  <a:lnTo>
                    <a:pt x="1720254" y="1084034"/>
                  </a:lnTo>
                  <a:lnTo>
                    <a:pt x="352102" y="1084034"/>
                  </a:lnTo>
                  <a:lnTo>
                    <a:pt x="352102" y="1082539"/>
                  </a:lnTo>
                  <a:lnTo>
                    <a:pt x="287479" y="1076024"/>
                  </a:lnTo>
                  <a:cubicBezTo>
                    <a:pt x="123415" y="1042452"/>
                    <a:pt x="0" y="897288"/>
                    <a:pt x="0" y="723299"/>
                  </a:cubicBezTo>
                  <a:cubicBezTo>
                    <a:pt x="0" y="549310"/>
                    <a:pt x="123415" y="404146"/>
                    <a:pt x="287479" y="370574"/>
                  </a:cubicBezTo>
                  <a:lnTo>
                    <a:pt x="341862" y="365092"/>
                  </a:lnTo>
                  <a:lnTo>
                    <a:pt x="358351" y="334712"/>
                  </a:lnTo>
                  <a:cubicBezTo>
                    <a:pt x="423053" y="238941"/>
                    <a:pt x="532624" y="175974"/>
                    <a:pt x="656902" y="175974"/>
                  </a:cubicBezTo>
                  <a:cubicBezTo>
                    <a:pt x="706613" y="175974"/>
                    <a:pt x="753971" y="186049"/>
                    <a:pt x="797046" y="204268"/>
                  </a:cubicBezTo>
                  <a:lnTo>
                    <a:pt x="849707" y="232851"/>
                  </a:lnTo>
                  <a:lnTo>
                    <a:pt x="864086" y="206360"/>
                  </a:lnTo>
                  <a:cubicBezTo>
                    <a:pt x="948198" y="81857"/>
                    <a:pt x="1090641" y="0"/>
                    <a:pt x="1252202" y="0"/>
                  </a:cubicBezTo>
                  <a:close/>
                </a:path>
              </a:pathLst>
            </a:custGeom>
            <a:solidFill>
              <a:srgbClr val="1E858B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Industrial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cloud</a:t>
              </a:r>
            </a:p>
          </p:txBody>
        </p:sp>
        <p:sp>
          <p:nvSpPr>
            <p:cNvPr id="31" name="Freeform: Shape 34">
              <a:extLst>
                <a:ext uri="{FF2B5EF4-FFF2-40B4-BE49-F238E27FC236}">
                  <a16:creationId xmlns:a16="http://schemas.microsoft.com/office/drawing/2014/main" id="{42BC00FF-410F-4E74-0FEC-B934B5EA4C79}"/>
                </a:ext>
              </a:extLst>
            </p:cNvPr>
            <p:cNvSpPr/>
            <p:nvPr/>
          </p:nvSpPr>
          <p:spPr>
            <a:xfrm>
              <a:off x="435183" y="4411071"/>
              <a:ext cx="1458612" cy="1038593"/>
            </a:xfrm>
            <a:custGeom>
              <a:avLst/>
              <a:gdLst>
                <a:gd name="connsiteX0" fmla="*/ 1045786 w 1621850"/>
                <a:gd name="connsiteY0" fmla="*/ 0 h 1160743"/>
                <a:gd name="connsiteX1" fmla="*/ 1621850 w 1621850"/>
                <a:gd name="connsiteY1" fmla="*/ 576064 h 1160743"/>
                <a:gd name="connsiteX2" fmla="*/ 1045786 w 1621850"/>
                <a:gd name="connsiteY2" fmla="*/ 1152128 h 1160743"/>
                <a:gd name="connsiteX3" fmla="*/ 821556 w 1621850"/>
                <a:gd name="connsiteY3" fmla="*/ 1106858 h 1160743"/>
                <a:gd name="connsiteX4" fmla="*/ 818861 w 1621850"/>
                <a:gd name="connsiteY4" fmla="*/ 1105395 h 1160743"/>
                <a:gd name="connsiteX5" fmla="*/ 800294 w 1621850"/>
                <a:gd name="connsiteY5" fmla="*/ 1115473 h 1160743"/>
                <a:gd name="connsiteX6" fmla="*/ 576064 w 1621850"/>
                <a:gd name="connsiteY6" fmla="*/ 1160743 h 1160743"/>
                <a:gd name="connsiteX7" fmla="*/ 0 w 1621850"/>
                <a:gd name="connsiteY7" fmla="*/ 584679 h 1160743"/>
                <a:gd name="connsiteX8" fmla="*/ 576064 w 1621850"/>
                <a:gd name="connsiteY8" fmla="*/ 8615 h 1160743"/>
                <a:gd name="connsiteX9" fmla="*/ 800294 w 1621850"/>
                <a:gd name="connsiteY9" fmla="*/ 53885 h 1160743"/>
                <a:gd name="connsiteX10" fmla="*/ 802989 w 1621850"/>
                <a:gd name="connsiteY10" fmla="*/ 55348 h 1160743"/>
                <a:gd name="connsiteX11" fmla="*/ 821556 w 1621850"/>
                <a:gd name="connsiteY11" fmla="*/ 45270 h 1160743"/>
                <a:gd name="connsiteX12" fmla="*/ 1045786 w 1621850"/>
                <a:gd name="connsiteY12" fmla="*/ 0 h 116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1850" h="1160743">
                  <a:moveTo>
                    <a:pt x="1045786" y="0"/>
                  </a:moveTo>
                  <a:cubicBezTo>
                    <a:pt x="1363937" y="0"/>
                    <a:pt x="1621850" y="257913"/>
                    <a:pt x="1621850" y="576064"/>
                  </a:cubicBezTo>
                  <a:cubicBezTo>
                    <a:pt x="1621850" y="894215"/>
                    <a:pt x="1363937" y="1152128"/>
                    <a:pt x="1045786" y="1152128"/>
                  </a:cubicBezTo>
                  <a:cubicBezTo>
                    <a:pt x="966248" y="1152128"/>
                    <a:pt x="890475" y="1136009"/>
                    <a:pt x="821556" y="1106858"/>
                  </a:cubicBezTo>
                  <a:lnTo>
                    <a:pt x="818861" y="1105395"/>
                  </a:lnTo>
                  <a:lnTo>
                    <a:pt x="800294" y="1115473"/>
                  </a:lnTo>
                  <a:cubicBezTo>
                    <a:pt x="731375" y="1144624"/>
                    <a:pt x="655602" y="1160743"/>
                    <a:pt x="576064" y="1160743"/>
                  </a:cubicBezTo>
                  <a:cubicBezTo>
                    <a:pt x="257913" y="1160743"/>
                    <a:pt x="0" y="902830"/>
                    <a:pt x="0" y="584679"/>
                  </a:cubicBezTo>
                  <a:cubicBezTo>
                    <a:pt x="0" y="266528"/>
                    <a:pt x="257913" y="8615"/>
                    <a:pt x="576064" y="8615"/>
                  </a:cubicBezTo>
                  <a:cubicBezTo>
                    <a:pt x="655602" y="8615"/>
                    <a:pt x="731375" y="24735"/>
                    <a:pt x="800294" y="53885"/>
                  </a:cubicBezTo>
                  <a:lnTo>
                    <a:pt x="802989" y="55348"/>
                  </a:lnTo>
                  <a:lnTo>
                    <a:pt x="821556" y="45270"/>
                  </a:lnTo>
                  <a:cubicBezTo>
                    <a:pt x="890475" y="16120"/>
                    <a:pt x="966248" y="0"/>
                    <a:pt x="1045786" y="0"/>
                  </a:cubicBezTo>
                  <a:close/>
                </a:path>
              </a:pathLst>
            </a:custGeom>
            <a:solidFill>
              <a:srgbClr val="FFC0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400" b="0" i="0" u="none" strike="noStrike" kern="0" cap="none" spc="0" normalizeH="0" baseline="0" noProof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 source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EEF7AFA-DB3E-78CF-E55A-D2F0FB3DB503}"/>
                </a:ext>
              </a:extLst>
            </p:cNvPr>
            <p:cNvGrpSpPr/>
            <p:nvPr/>
          </p:nvGrpSpPr>
          <p:grpSpPr>
            <a:xfrm>
              <a:off x="4244424" y="5315120"/>
              <a:ext cx="1008000" cy="1008000"/>
              <a:chOff x="3657840" y="4948207"/>
              <a:chExt cx="1008000" cy="1008000"/>
            </a:xfrm>
            <a:solidFill>
              <a:srgbClr val="1EC08A">
                <a:lumMod val="40000"/>
                <a:lumOff val="60000"/>
              </a:srgbClr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9906A4F-9728-907F-81AC-C9E8E3D83A25}"/>
                  </a:ext>
                </a:extLst>
              </p:cNvPr>
              <p:cNvSpPr/>
              <p:nvPr/>
            </p:nvSpPr>
            <p:spPr>
              <a:xfrm>
                <a:off x="3657840" y="4948207"/>
                <a:ext cx="1008000" cy="1008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0CC33D4-E9D2-EDEC-B3D3-1A7A770B65A3}"/>
                  </a:ext>
                </a:extLst>
              </p:cNvPr>
              <p:cNvSpPr txBox="1"/>
              <p:nvPr/>
            </p:nvSpPr>
            <p:spPr>
              <a:xfrm>
                <a:off x="3682139" y="5470455"/>
                <a:ext cx="9444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Public Org.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54D72385-6973-82A0-89E8-A3F7744F9D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prstClr val="black"/>
                  <a:srgbClr val="034EA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24489" y="5022080"/>
                <a:ext cx="459788" cy="504000"/>
              </a:xfrm>
              <a:prstGeom prst="rect">
                <a:avLst/>
              </a:prstGeom>
              <a:grpFill/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6DD940D-E830-1632-1D3A-C094BF2C41E7}"/>
                </a:ext>
              </a:extLst>
            </p:cNvPr>
            <p:cNvGrpSpPr/>
            <p:nvPr/>
          </p:nvGrpSpPr>
          <p:grpSpPr>
            <a:xfrm>
              <a:off x="4858629" y="3950602"/>
              <a:ext cx="1008000" cy="1008000"/>
              <a:chOff x="1572326" y="5515923"/>
              <a:chExt cx="1008000" cy="1008000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FD80AF9-F096-CD87-31D1-F00A20A4B8CD}"/>
                  </a:ext>
                </a:extLst>
              </p:cNvPr>
              <p:cNvSpPr/>
              <p:nvPr/>
            </p:nvSpPr>
            <p:spPr>
              <a:xfrm>
                <a:off x="1572326" y="5515923"/>
                <a:ext cx="1008000" cy="1008000"/>
              </a:xfrm>
              <a:prstGeom prst="ellipse">
                <a:avLst/>
              </a:prstGeom>
              <a:solidFill>
                <a:srgbClr val="1EC08A">
                  <a:lumMod val="40000"/>
                  <a:lumOff val="6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79BEDF1-DD9E-4A4F-D030-53994B6EFAB3}"/>
                  </a:ext>
                </a:extLst>
              </p:cNvPr>
              <p:cNvSpPr txBox="1"/>
              <p:nvPr/>
            </p:nvSpPr>
            <p:spPr>
              <a:xfrm>
                <a:off x="1657364" y="6087701"/>
                <a:ext cx="8402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Research</a:t>
                </a:r>
              </a:p>
            </p:txBody>
          </p:sp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75F51D92-5FAC-77ED-1F75-A9C420E7E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prstClr val="black"/>
                  <a:srgbClr val="034EA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29201" y="5612786"/>
                <a:ext cx="459788" cy="504000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1E80707-4BCB-96B1-EF6D-553F7BAE1395}"/>
                </a:ext>
              </a:extLst>
            </p:cNvPr>
            <p:cNvGrpSpPr/>
            <p:nvPr/>
          </p:nvGrpSpPr>
          <p:grpSpPr>
            <a:xfrm>
              <a:off x="733384" y="3072209"/>
              <a:ext cx="1008000" cy="1008000"/>
              <a:chOff x="248937" y="3750873"/>
              <a:chExt cx="1008000" cy="1008000"/>
            </a:xfrm>
            <a:solidFill>
              <a:srgbClr val="1EC08A">
                <a:lumMod val="40000"/>
                <a:lumOff val="60000"/>
              </a:srgbClr>
            </a:solidFill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96408BD-E343-A5A6-4924-B8287275322D}"/>
                  </a:ext>
                </a:extLst>
              </p:cNvPr>
              <p:cNvSpPr/>
              <p:nvPr/>
            </p:nvSpPr>
            <p:spPr>
              <a:xfrm>
                <a:off x="248937" y="3750873"/>
                <a:ext cx="1008000" cy="1008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2593DFB-775D-01AE-9560-0675C72912A8}"/>
                  </a:ext>
                </a:extLst>
              </p:cNvPr>
              <p:cNvSpPr txBox="1"/>
              <p:nvPr/>
            </p:nvSpPr>
            <p:spPr>
              <a:xfrm>
                <a:off x="342845" y="4337420"/>
                <a:ext cx="8499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Industries</a:t>
                </a:r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CB960AF3-13B1-B494-D2E8-F39AF224F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prstClr val="black"/>
                  <a:srgbClr val="034EA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8712" y="3874777"/>
                <a:ext cx="458178" cy="504000"/>
              </a:xfrm>
              <a:prstGeom prst="rect">
                <a:avLst/>
              </a:prstGeom>
              <a:grpFill/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E085A7F-EC4F-E988-7CCA-39FA6F78A3BB}"/>
                </a:ext>
              </a:extLst>
            </p:cNvPr>
            <p:cNvGrpSpPr/>
            <p:nvPr/>
          </p:nvGrpSpPr>
          <p:grpSpPr>
            <a:xfrm>
              <a:off x="3347281" y="2830132"/>
              <a:ext cx="1008000" cy="1008000"/>
              <a:chOff x="4884204" y="5269754"/>
              <a:chExt cx="1008000" cy="1008000"/>
            </a:xfrm>
            <a:solidFill>
              <a:srgbClr val="1EC08A">
                <a:lumMod val="40000"/>
                <a:lumOff val="60000"/>
              </a:srgbClr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BF34C27-CD05-5B37-EBF1-770E9863C467}"/>
                  </a:ext>
                </a:extLst>
              </p:cNvPr>
              <p:cNvSpPr/>
              <p:nvPr/>
            </p:nvSpPr>
            <p:spPr>
              <a:xfrm>
                <a:off x="4884204" y="5269754"/>
                <a:ext cx="1008000" cy="100800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376AF2E-8A2C-977B-9B37-2A021D7217D4}"/>
                  </a:ext>
                </a:extLst>
              </p:cNvPr>
              <p:cNvSpPr txBox="1"/>
              <p:nvPr/>
            </p:nvSpPr>
            <p:spPr>
              <a:xfrm>
                <a:off x="5057803" y="5895801"/>
                <a:ext cx="611854" cy="28293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SMEs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DB5AD998-FAE4-8E8A-2427-C5CED372E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2455" y="5466129"/>
                <a:ext cx="422550" cy="422550"/>
              </a:xfrm>
              <a:prstGeom prst="rect">
                <a:avLst/>
              </a:prstGeom>
              <a:grpFill/>
            </p:spPr>
          </p:pic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4DCAA3B-4C43-36F6-1CB8-4E61221C1465}"/>
                </a:ext>
              </a:extLst>
            </p:cNvPr>
            <p:cNvSpPr/>
            <p:nvPr/>
          </p:nvSpPr>
          <p:spPr>
            <a:xfrm>
              <a:off x="3163201" y="1966697"/>
              <a:ext cx="504000" cy="504000"/>
            </a:xfrm>
            <a:prstGeom prst="ellipse">
              <a:avLst/>
            </a:prstGeom>
            <a:solidFill>
              <a:srgbClr val="D3E8F9">
                <a:lumMod val="75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BCCA8F7-D60E-14E8-A6D1-E7C33D490148}"/>
                </a:ext>
              </a:extLst>
            </p:cNvPr>
            <p:cNvGrpSpPr/>
            <p:nvPr/>
          </p:nvGrpSpPr>
          <p:grpSpPr>
            <a:xfrm>
              <a:off x="2119799" y="5091195"/>
              <a:ext cx="1080000" cy="1080000"/>
              <a:chOff x="3187929" y="2960153"/>
              <a:chExt cx="1080000" cy="10800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A7930BD-C74A-D08D-72CF-8CFD60B6483E}"/>
                  </a:ext>
                </a:extLst>
              </p:cNvPr>
              <p:cNvSpPr/>
              <p:nvPr/>
            </p:nvSpPr>
            <p:spPr>
              <a:xfrm>
                <a:off x="3187929" y="2960153"/>
                <a:ext cx="1080000" cy="1080000"/>
              </a:xfrm>
              <a:prstGeom prst="ellipse">
                <a:avLst/>
              </a:prstGeom>
              <a:solidFill>
                <a:srgbClr val="ED8D2F">
                  <a:alpha val="70000"/>
                </a:srgbClr>
              </a:solidFill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3A4EFCD-AC35-5BF3-2793-2442A739D4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prstClr val="black"/>
                  <a:srgbClr val="034EA2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13094" y="3012691"/>
                <a:ext cx="444702" cy="487462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214E3B8-3783-BE39-4B19-6F0AC6D69FBE}"/>
                  </a:ext>
                </a:extLst>
              </p:cNvPr>
              <p:cNvSpPr txBox="1"/>
              <p:nvPr/>
            </p:nvSpPr>
            <p:spPr>
              <a:xfrm>
                <a:off x="3216713" y="3406035"/>
                <a:ext cx="10374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Data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E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Verdana" panose="020B0604030504040204" pitchFamily="34" charset="0"/>
                    <a:cs typeface="+mn-cs"/>
                  </a:rPr>
                  <a:t>Intermediary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CCE6896-9308-19C1-8844-527AF7AE8197}"/>
                </a:ext>
              </a:extLst>
            </p:cNvPr>
            <p:cNvSpPr/>
            <p:nvPr/>
          </p:nvSpPr>
          <p:spPr>
            <a:xfrm>
              <a:off x="4684729" y="2551965"/>
              <a:ext cx="504000" cy="504000"/>
            </a:xfrm>
            <a:prstGeom prst="ellipse">
              <a:avLst/>
            </a:prstGeom>
            <a:solidFill>
              <a:srgbClr val="D3E8F9">
                <a:lumMod val="75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6263165-88D0-09E0-466B-A56BCE3C4712}"/>
                </a:ext>
              </a:extLst>
            </p:cNvPr>
            <p:cNvSpPr/>
            <p:nvPr/>
          </p:nvSpPr>
          <p:spPr>
            <a:xfrm>
              <a:off x="2166697" y="2409377"/>
              <a:ext cx="504000" cy="504000"/>
            </a:xfrm>
            <a:prstGeom prst="ellipse">
              <a:avLst/>
            </a:prstGeom>
            <a:solidFill>
              <a:srgbClr val="D3E8F9">
                <a:lumMod val="75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906BA42-CF2C-D939-C8AA-D8452826BBEC}"/>
                </a:ext>
              </a:extLst>
            </p:cNvPr>
            <p:cNvSpPr/>
            <p:nvPr/>
          </p:nvSpPr>
          <p:spPr>
            <a:xfrm>
              <a:off x="1459657" y="3239572"/>
              <a:ext cx="504000" cy="504000"/>
            </a:xfrm>
            <a:prstGeom prst="ellipse">
              <a:avLst/>
            </a:prstGeom>
            <a:solidFill>
              <a:srgbClr val="034EA2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2E032C-11A9-647E-33BD-011B2174781D}"/>
                </a:ext>
              </a:extLst>
            </p:cNvPr>
            <p:cNvSpPr/>
            <p:nvPr/>
          </p:nvSpPr>
          <p:spPr>
            <a:xfrm>
              <a:off x="1483514" y="4416751"/>
              <a:ext cx="504000" cy="504000"/>
            </a:xfrm>
            <a:prstGeom prst="ellipse">
              <a:avLst/>
            </a:prstGeom>
            <a:solidFill>
              <a:srgbClr val="034EA2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E5FFF24-48CB-36DA-3C08-8E9F7D647A57}"/>
                </a:ext>
              </a:extLst>
            </p:cNvPr>
            <p:cNvSpPr/>
            <p:nvPr/>
          </p:nvSpPr>
          <p:spPr>
            <a:xfrm>
              <a:off x="3067101" y="3178638"/>
              <a:ext cx="504000" cy="504000"/>
            </a:xfrm>
            <a:prstGeom prst="ellipse">
              <a:avLst/>
            </a:prstGeom>
            <a:solidFill>
              <a:srgbClr val="034EA2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2CD1651-0DDF-DA15-FDA5-730184EBF1C1}"/>
                </a:ext>
              </a:extLst>
            </p:cNvPr>
            <p:cNvSpPr/>
            <p:nvPr/>
          </p:nvSpPr>
          <p:spPr>
            <a:xfrm>
              <a:off x="4651233" y="4014255"/>
              <a:ext cx="504000" cy="504000"/>
            </a:xfrm>
            <a:prstGeom prst="ellipse">
              <a:avLst/>
            </a:prstGeom>
            <a:solidFill>
              <a:srgbClr val="034EA2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15D21B2-0000-5F44-ACFC-232DE306C187}"/>
                </a:ext>
              </a:extLst>
            </p:cNvPr>
            <p:cNvSpPr/>
            <p:nvPr/>
          </p:nvSpPr>
          <p:spPr>
            <a:xfrm>
              <a:off x="3947975" y="5279120"/>
              <a:ext cx="504000" cy="504000"/>
            </a:xfrm>
            <a:prstGeom prst="ellipse">
              <a:avLst/>
            </a:prstGeom>
            <a:solidFill>
              <a:srgbClr val="034EA2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9658CB-BD2E-DA30-DB07-9E2DDC9A67D9}"/>
                </a:ext>
              </a:extLst>
            </p:cNvPr>
            <p:cNvSpPr/>
            <p:nvPr/>
          </p:nvSpPr>
          <p:spPr>
            <a:xfrm>
              <a:off x="2869906" y="4925441"/>
              <a:ext cx="504000" cy="504000"/>
            </a:xfrm>
            <a:prstGeom prst="ellipse">
              <a:avLst/>
            </a:prstGeom>
            <a:solidFill>
              <a:srgbClr val="034EA2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SIMPL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6C3B5C-09F0-7222-3EA1-85E7A85623EB}"/>
                </a:ext>
              </a:extLst>
            </p:cNvPr>
            <p:cNvCxnSpPr>
              <a:cxnSpLocks/>
              <a:stCxn id="54" idx="4"/>
              <a:endCxn id="67" idx="0"/>
            </p:cNvCxnSpPr>
            <p:nvPr/>
          </p:nvCxnSpPr>
          <p:spPr>
            <a:xfrm flipH="1">
              <a:off x="3319101" y="2470697"/>
              <a:ext cx="96100" cy="707941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32184BF-9A1D-6E12-398C-C6510A75647D}"/>
                </a:ext>
              </a:extLst>
            </p:cNvPr>
            <p:cNvCxnSpPr>
              <a:cxnSpLocks/>
              <a:stCxn id="69" idx="2"/>
              <a:endCxn id="71" idx="7"/>
            </p:cNvCxnSpPr>
            <p:nvPr/>
          </p:nvCxnSpPr>
          <p:spPr>
            <a:xfrm flipH="1">
              <a:off x="3300097" y="4266255"/>
              <a:ext cx="1351136" cy="732995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2F30C59-5E22-9EE8-47C9-04D0C7529A77}"/>
                </a:ext>
              </a:extLst>
            </p:cNvPr>
            <p:cNvCxnSpPr>
              <a:cxnSpLocks/>
              <a:stCxn id="70" idx="1"/>
              <a:endCxn id="71" idx="6"/>
            </p:cNvCxnSpPr>
            <p:nvPr/>
          </p:nvCxnSpPr>
          <p:spPr>
            <a:xfrm flipH="1" flipV="1">
              <a:off x="3373906" y="5177441"/>
              <a:ext cx="647878" cy="175488"/>
            </a:xfrm>
            <a:prstGeom prst="line">
              <a:avLst/>
            </a:prstGeom>
            <a:noFill/>
            <a:ln w="9525" cap="flat" cmpd="sng" algn="ctr">
              <a:solidFill>
                <a:srgbClr val="ED8D2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59CA30-9637-DA53-D77E-8442E20D6307}"/>
                </a:ext>
              </a:extLst>
            </p:cNvPr>
            <p:cNvCxnSpPr>
              <a:cxnSpLocks/>
              <a:stCxn id="66" idx="0"/>
              <a:endCxn id="63" idx="4"/>
            </p:cNvCxnSpPr>
            <p:nvPr/>
          </p:nvCxnSpPr>
          <p:spPr>
            <a:xfrm flipH="1" flipV="1">
              <a:off x="1711657" y="3743572"/>
              <a:ext cx="23857" cy="673179"/>
            </a:xfrm>
            <a:prstGeom prst="line">
              <a:avLst/>
            </a:prstGeom>
            <a:noFill/>
            <a:ln w="19050" cap="flat" cmpd="sng" algn="ctr">
              <a:solidFill>
                <a:srgbClr val="034EA2">
                  <a:lumMod val="40000"/>
                  <a:lumOff val="60000"/>
                </a:srgb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24B83AD-3667-2E54-BD36-94F805EC4A6F}"/>
              </a:ext>
            </a:extLst>
          </p:cNvPr>
          <p:cNvSpPr txBox="1"/>
          <p:nvPr/>
        </p:nvSpPr>
        <p:spPr>
          <a:xfrm>
            <a:off x="808677" y="6450604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Data exchange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Metadata exchange</a:t>
            </a:r>
          </a:p>
        </p:txBody>
      </p:sp>
    </p:spTree>
    <p:extLst>
      <p:ext uri="{BB962C8B-B14F-4D97-AF65-F5344CB8AC3E}">
        <p14:creationId xmlns:p14="http://schemas.microsoft.com/office/powerpoint/2010/main" val="62567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05AEAC4-E8B8-79CF-9FCE-3F654C5E02D6}"/>
              </a:ext>
            </a:extLst>
          </p:cNvPr>
          <p:cNvCxnSpPr>
            <a:cxnSpLocks/>
          </p:cNvCxnSpPr>
          <p:nvPr/>
        </p:nvCxnSpPr>
        <p:spPr>
          <a:xfrm>
            <a:off x="628649" y="6718391"/>
            <a:ext cx="360000" cy="0"/>
          </a:xfrm>
          <a:prstGeom prst="line">
            <a:avLst/>
          </a:prstGeom>
          <a:noFill/>
          <a:ln w="19050" cap="flat" cmpd="sng" algn="ctr">
            <a:solidFill>
              <a:srgbClr val="034EA2">
                <a:lumMod val="40000"/>
                <a:lumOff val="6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B2CFE77-947D-104B-C2C7-68C137E5E2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52" y="747972"/>
            <a:ext cx="8983993" cy="509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5CBFA-E2DE-A431-0B2D-BE2EA9B4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12</a:t>
            </a:fld>
            <a:endParaRPr lang="de-DE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BD59124E-CDA7-DFF5-E1E7-3E42A3EC027D}"/>
              </a:ext>
            </a:extLst>
          </p:cNvPr>
          <p:cNvCxnSpPr>
            <a:cxnSpLocks/>
            <a:stCxn id="11" idx="0"/>
            <a:endCxn id="5" idx="2"/>
          </p:cNvCxnSpPr>
          <p:nvPr/>
        </p:nvCxnSpPr>
        <p:spPr>
          <a:xfrm rot="5400000" flipH="1" flipV="1">
            <a:off x="5920771" y="258186"/>
            <a:ext cx="914744" cy="3184029"/>
          </a:xfrm>
          <a:prstGeom prst="bentConnector3">
            <a:avLst>
              <a:gd name="adj1" fmla="val 50000"/>
            </a:avLst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0F86E93-82D6-76B2-4CCE-FF85CC8115A9}"/>
              </a:ext>
            </a:extLst>
          </p:cNvPr>
          <p:cNvSpPr txBox="1"/>
          <p:nvPr/>
        </p:nvSpPr>
        <p:spPr>
          <a:xfrm>
            <a:off x="6796316" y="377165"/>
            <a:ext cx="2347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>
                <a:solidFill>
                  <a:schemeClr val="accent4"/>
                </a:solidFill>
              </a:rPr>
              <a:t>middleware </a:t>
            </a: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are software suites that enable applications and databases to work seamlessly together and provide a flawless user experience</a:t>
            </a:r>
            <a:endParaRPr lang="en-IE" sz="1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D8FD7-1EEB-16D7-514A-E76E41D32CAB}"/>
              </a:ext>
            </a:extLst>
          </p:cNvPr>
          <p:cNvSpPr txBox="1"/>
          <p:nvPr/>
        </p:nvSpPr>
        <p:spPr>
          <a:xfrm>
            <a:off x="704666" y="4320542"/>
            <a:ext cx="3661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4"/>
                </a:solidFill>
              </a:rPr>
              <a:t>cloud-to-edge federations </a:t>
            </a:r>
            <a:r>
              <a:rPr lang="en-US" sz="1200">
                <a:solidFill>
                  <a:schemeClr val="bg1"/>
                </a:solidFill>
              </a:rPr>
              <a:t>put together </a:t>
            </a:r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resources across cloud and edge computing environments as a cohesive system, creating a seamless integrated infrastructure that combines the strength of both cloud and edge computing.</a:t>
            </a:r>
            <a:endParaRPr lang="en-IE" sz="1200">
              <a:solidFill>
                <a:schemeClr val="bg1"/>
              </a:solidFill>
            </a:endParaRP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8F25EE8-4F20-6455-197B-331B3634F989}"/>
              </a:ext>
            </a:extLst>
          </p:cNvPr>
          <p:cNvCxnSpPr>
            <a:cxnSpLocks/>
            <a:stCxn id="6" idx="3"/>
            <a:endCxn id="11" idx="2"/>
          </p:cNvCxnSpPr>
          <p:nvPr/>
        </p:nvCxnSpPr>
        <p:spPr>
          <a:xfrm flipV="1">
            <a:off x="4365821" y="3877232"/>
            <a:ext cx="420308" cy="951142"/>
          </a:xfrm>
          <a:prstGeom prst="bentConnector2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E648051-3FFA-3D3F-4A24-97DD29B4BCAA}"/>
              </a:ext>
            </a:extLst>
          </p:cNvPr>
          <p:cNvSpPr txBox="1"/>
          <p:nvPr/>
        </p:nvSpPr>
        <p:spPr>
          <a:xfrm>
            <a:off x="7405873" y="4630364"/>
            <a:ext cx="286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>
                <a:solidFill>
                  <a:schemeClr val="accent4"/>
                </a:solidFill>
                <a:effectLst/>
                <a:latin typeface="arial" panose="020B0604020202020204" pitchFamily="34" charset="0"/>
              </a:rPr>
              <a:t>all major data initiatives</a:t>
            </a:r>
            <a:r>
              <a:rPr lang="en-US" sz="1200">
                <a:solidFill>
                  <a:srgbClr val="404040"/>
                </a:solidFill>
                <a:latin typeface="arial" panose="020B0604020202020204" pitchFamily="34" charset="0"/>
              </a:rPr>
              <a:t>, </a:t>
            </a: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in particular </a:t>
            </a: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development of </a:t>
            </a:r>
            <a:r>
              <a:rPr lang="en-US" sz="12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Common European Data Spaces </a:t>
            </a: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modular and interoperable way. </a:t>
            </a:r>
            <a:endParaRPr lang="en-IE" sz="1200">
              <a:solidFill>
                <a:schemeClr val="bg1"/>
              </a:solidFill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3D35A54-1D55-0A9F-1981-DD65D6C72189}"/>
              </a:ext>
            </a:extLst>
          </p:cNvPr>
          <p:cNvCxnSpPr>
            <a:cxnSpLocks/>
            <a:stCxn id="11" idx="3"/>
            <a:endCxn id="8" idx="0"/>
          </p:cNvCxnSpPr>
          <p:nvPr/>
        </p:nvCxnSpPr>
        <p:spPr>
          <a:xfrm>
            <a:off x="7684750" y="3092402"/>
            <a:ext cx="1152068" cy="1537962"/>
          </a:xfrm>
          <a:prstGeom prst="bentConnector2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7A8AD4-ED86-C1FD-0303-F3936B2625F3}"/>
              </a:ext>
            </a:extLst>
          </p:cNvPr>
          <p:cNvSpPr txBox="1"/>
          <p:nvPr/>
        </p:nvSpPr>
        <p:spPr>
          <a:xfrm>
            <a:off x="749482" y="202268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b="1">
                <a:solidFill>
                  <a:schemeClr val="bg1"/>
                </a:solidFill>
              </a:rPr>
              <a:t>Simpl</a:t>
            </a:r>
            <a:endParaRPr lang="en-IE" sz="3600" b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84D467-BA5C-2130-7E40-ACDBBA714614}"/>
              </a:ext>
            </a:extLst>
          </p:cNvPr>
          <p:cNvSpPr txBox="1"/>
          <p:nvPr/>
        </p:nvSpPr>
        <p:spPr>
          <a:xfrm>
            <a:off x="1887507" y="2307572"/>
            <a:ext cx="57972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Simpl is the </a:t>
            </a:r>
            <a:r>
              <a:rPr lang="en-US" sz="2400">
                <a:solidFill>
                  <a:schemeClr val="accent4"/>
                </a:solidFill>
              </a:rPr>
              <a:t>open-source</a:t>
            </a:r>
            <a:r>
              <a:rPr lang="en-US" sz="2400"/>
              <a:t> </a:t>
            </a:r>
            <a:r>
              <a:rPr lang="en-US" sz="2400">
                <a:solidFill>
                  <a:schemeClr val="bg1"/>
                </a:solidFill>
              </a:rPr>
              <a:t>smart </a:t>
            </a:r>
            <a:r>
              <a:rPr lang="en-US" sz="2400">
                <a:solidFill>
                  <a:schemeClr val="accent4"/>
                </a:solidFill>
              </a:rPr>
              <a:t>middleware</a:t>
            </a:r>
            <a:r>
              <a:rPr lang="en-US" sz="2400"/>
              <a:t> </a:t>
            </a:r>
            <a:r>
              <a:rPr lang="en-US" sz="2400">
                <a:solidFill>
                  <a:schemeClr val="bg1"/>
                </a:solidFill>
              </a:rPr>
              <a:t>platform that enables </a:t>
            </a:r>
            <a:r>
              <a:rPr lang="en-US" sz="2400">
                <a:solidFill>
                  <a:schemeClr val="accent4"/>
                </a:solidFill>
              </a:rPr>
              <a:t>cloud-to-edge federations </a:t>
            </a:r>
            <a:r>
              <a:rPr lang="en-US" sz="2400">
                <a:solidFill>
                  <a:schemeClr val="bg1"/>
                </a:solidFill>
              </a:rPr>
              <a:t>and</a:t>
            </a:r>
            <a:r>
              <a:rPr lang="en-US" sz="2400"/>
              <a:t> </a:t>
            </a:r>
            <a:r>
              <a:rPr lang="en-US" sz="2400">
                <a:solidFill>
                  <a:schemeClr val="accent4"/>
                </a:solidFill>
              </a:rPr>
              <a:t>all major data initiatives</a:t>
            </a:r>
            <a:r>
              <a:rPr lang="en-US" sz="2400"/>
              <a:t> </a:t>
            </a:r>
            <a:r>
              <a:rPr lang="en-US" sz="2400">
                <a:solidFill>
                  <a:schemeClr val="bg1"/>
                </a:solidFill>
              </a:rPr>
              <a:t>funded by the European Commission</a:t>
            </a:r>
            <a:endParaRPr lang="en-IE" sz="2400">
              <a:solidFill>
                <a:schemeClr val="bg1"/>
              </a:solidFill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56E6E91-913D-4BB6-9CD6-7697BF3767CF}"/>
              </a:ext>
            </a:extLst>
          </p:cNvPr>
          <p:cNvCxnSpPr>
            <a:cxnSpLocks/>
            <a:stCxn id="11" idx="1"/>
            <a:endCxn id="13" idx="2"/>
          </p:cNvCxnSpPr>
          <p:nvPr/>
        </p:nvCxnSpPr>
        <p:spPr>
          <a:xfrm rot="10800000">
            <a:off x="1712207" y="1901252"/>
            <a:ext cx="175301" cy="1191151"/>
          </a:xfrm>
          <a:prstGeom prst="bentConnector2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F716860-855D-D0C1-6563-D9E80C1EC191}"/>
              </a:ext>
            </a:extLst>
          </p:cNvPr>
          <p:cNvSpPr txBox="1"/>
          <p:nvPr/>
        </p:nvSpPr>
        <p:spPr>
          <a:xfrm>
            <a:off x="467481" y="1254920"/>
            <a:ext cx="248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accent4"/>
                </a:solidFill>
              </a:rPr>
              <a:t>open-source </a:t>
            </a:r>
            <a:r>
              <a:rPr lang="en-US" sz="1200">
                <a:solidFill>
                  <a:schemeClr val="bg1"/>
                </a:solidFill>
              </a:rPr>
              <a:t>means built-in trust &amp; security, flexibility to deploy, simplicity to </a:t>
            </a:r>
            <a:r>
              <a:rPr lang="en-US" sz="1200" err="1">
                <a:solidFill>
                  <a:schemeClr val="bg1"/>
                </a:solidFill>
              </a:rPr>
              <a:t>customise</a:t>
            </a:r>
            <a:endParaRPr lang="en-IE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8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B2C0-5806-75B0-ECA2-D235FEA6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34" y="881389"/>
            <a:ext cx="8277046" cy="606433"/>
          </a:xfrm>
        </p:spPr>
        <p:txBody>
          <a:bodyPr/>
          <a:lstStyle/>
          <a:p>
            <a:r>
              <a:rPr lang="en-US" sz="3600"/>
              <a:t>Simpl is deployed throughout data spaces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0B1C5-60D7-E6D4-F5B1-C6F255A7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13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9EB06-64F7-306F-B644-FAEA33A00E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34" y="1489097"/>
            <a:ext cx="10369731" cy="44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pic>
        <p:nvPicPr>
          <p:cNvPr id="3" name="Picture 2" descr="A machine in a room&#10;&#10;Description automatically generated">
            <a:extLst>
              <a:ext uri="{FF2B5EF4-FFF2-40B4-BE49-F238E27FC236}">
                <a16:creationId xmlns:a16="http://schemas.microsoft.com/office/drawing/2014/main" id="{A42DA0E1-7B72-5373-CE24-7004B2E9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0"/>
            <a:ext cx="12001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39A5C2-4683-F7D8-D313-22017D54C16B}"/>
              </a:ext>
            </a:extLst>
          </p:cNvPr>
          <p:cNvSpPr/>
          <p:nvPr/>
        </p:nvSpPr>
        <p:spPr>
          <a:xfrm>
            <a:off x="0" y="0"/>
            <a:ext cx="5193792" cy="6858000"/>
          </a:xfrm>
          <a:custGeom>
            <a:avLst/>
            <a:gdLst>
              <a:gd name="connsiteX0" fmla="*/ 0 w 4425696"/>
              <a:gd name="connsiteY0" fmla="*/ 0 h 6858000"/>
              <a:gd name="connsiteX1" fmla="*/ 4425696 w 4425696"/>
              <a:gd name="connsiteY1" fmla="*/ 0 h 6858000"/>
              <a:gd name="connsiteX2" fmla="*/ 4425696 w 4425696"/>
              <a:gd name="connsiteY2" fmla="*/ 6858000 h 6858000"/>
              <a:gd name="connsiteX3" fmla="*/ 0 w 4425696"/>
              <a:gd name="connsiteY3" fmla="*/ 6858000 h 6858000"/>
              <a:gd name="connsiteX4" fmla="*/ 0 w 4425696"/>
              <a:gd name="connsiteY4" fmla="*/ 0 h 6858000"/>
              <a:gd name="connsiteX0" fmla="*/ 0 w 4425696"/>
              <a:gd name="connsiteY0" fmla="*/ 0 h 6858000"/>
              <a:gd name="connsiteX1" fmla="*/ 4425696 w 4425696"/>
              <a:gd name="connsiteY1" fmla="*/ 0 h 6858000"/>
              <a:gd name="connsiteX2" fmla="*/ 4425696 w 4425696"/>
              <a:gd name="connsiteY2" fmla="*/ 6858000 h 6858000"/>
              <a:gd name="connsiteX3" fmla="*/ 0 w 4425696"/>
              <a:gd name="connsiteY3" fmla="*/ 6858000 h 6858000"/>
              <a:gd name="connsiteX4" fmla="*/ 0 w 44256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5696" h="6858000">
                <a:moveTo>
                  <a:pt x="0" y="0"/>
                </a:moveTo>
                <a:lnTo>
                  <a:pt x="4425696" y="0"/>
                </a:lnTo>
                <a:cubicBezTo>
                  <a:pt x="4425696" y="2286000"/>
                  <a:pt x="1956816" y="6245352"/>
                  <a:pt x="44256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1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sz="3200">
              <a:solidFill>
                <a:srgbClr val="6F5835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F2CA6-7833-2DD7-A89C-EB19EAF1F176}"/>
              </a:ext>
            </a:extLst>
          </p:cNvPr>
          <p:cNvSpPr txBox="1"/>
          <p:nvPr/>
        </p:nvSpPr>
        <p:spPr>
          <a:xfrm>
            <a:off x="554181" y="803564"/>
            <a:ext cx="42487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u="sng">
                <a:solidFill>
                  <a:srgbClr val="6F5835"/>
                </a:solidFill>
              </a:rPr>
              <a:t>Simpl’s value </a:t>
            </a:r>
            <a:r>
              <a:rPr lang="en-US" sz="2800" u="sng">
                <a:solidFill>
                  <a:srgbClr val="6F5835"/>
                </a:solidFill>
              </a:rPr>
              <a:t>proposal</a:t>
            </a:r>
          </a:p>
          <a:p>
            <a:endParaRPr lang="fr-BE" sz="1400">
              <a:solidFill>
                <a:srgbClr val="6F5835"/>
              </a:solidFill>
            </a:endParaRPr>
          </a:p>
          <a:p>
            <a:endParaRPr lang="fr-BE" sz="2800">
              <a:solidFill>
                <a:srgbClr val="6F5835"/>
              </a:solidFill>
            </a:endParaRPr>
          </a:p>
          <a:p>
            <a:r>
              <a:rPr lang="fr-BE" sz="2800">
                <a:solidFill>
                  <a:srgbClr val="6F5835"/>
                </a:solidFill>
              </a:rPr>
              <a:t>No </a:t>
            </a:r>
            <a:r>
              <a:rPr lang="en-US" sz="2800">
                <a:solidFill>
                  <a:srgbClr val="6F5835"/>
                </a:solidFill>
              </a:rPr>
              <a:t>wheel re-invention</a:t>
            </a:r>
          </a:p>
          <a:p>
            <a:endParaRPr lang="fr-BE" sz="2800">
              <a:solidFill>
                <a:srgbClr val="6F5835"/>
              </a:solidFill>
            </a:endParaRPr>
          </a:p>
          <a:p>
            <a:r>
              <a:rPr lang="en-US" sz="2800">
                <a:solidFill>
                  <a:srgbClr val="6F5835"/>
                </a:solidFill>
              </a:rPr>
              <a:t>Interoperability</a:t>
            </a:r>
          </a:p>
          <a:p>
            <a:endParaRPr lang="fr-BE" sz="2800">
              <a:solidFill>
                <a:srgbClr val="6F5835"/>
              </a:solidFill>
            </a:endParaRPr>
          </a:p>
          <a:p>
            <a:r>
              <a:rPr lang="fr-BE" sz="2800">
                <a:solidFill>
                  <a:srgbClr val="6F5835"/>
                </a:solidFill>
              </a:rPr>
              <a:t>Save money</a:t>
            </a:r>
          </a:p>
          <a:p>
            <a:endParaRPr lang="fr-BE" sz="2800">
              <a:solidFill>
                <a:srgbClr val="6F5835"/>
              </a:solidFill>
            </a:endParaRPr>
          </a:p>
          <a:p>
            <a:r>
              <a:rPr lang="fr-BE" sz="2800">
                <a:solidFill>
                  <a:srgbClr val="6F5835"/>
                </a:solidFill>
              </a:rPr>
              <a:t>Save time</a:t>
            </a:r>
            <a:endParaRPr lang="en-IE" sz="2800">
              <a:solidFill>
                <a:srgbClr val="6F5835"/>
              </a:solidFill>
            </a:endParaRPr>
          </a:p>
          <a:p>
            <a:endParaRPr lang="en-I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E0F265-A3F0-51B4-9050-19CEC448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15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548AE-6601-FA79-E98D-7CB6E79218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60" y="1284656"/>
            <a:ext cx="10086336" cy="46495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88D4FF5-C5FE-00A4-F591-5323DCE3CDF1}"/>
              </a:ext>
            </a:extLst>
          </p:cNvPr>
          <p:cNvSpPr txBox="1">
            <a:spLocks/>
          </p:cNvSpPr>
          <p:nvPr/>
        </p:nvSpPr>
        <p:spPr>
          <a:xfrm>
            <a:off x="721360" y="634768"/>
            <a:ext cx="7670800" cy="7823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Open Sans" panose="020B0606030504020204" pitchFamily="34" charset="0"/>
              </a:defRPr>
            </a:lvl1pPr>
          </a:lstStyle>
          <a:p>
            <a:r>
              <a:rPr lang="en-IE"/>
              <a:t>Simpl is made of three products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61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11D495-4625-7A69-FF43-DBDB1D8C95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pic>
        <p:nvPicPr>
          <p:cNvPr id="8" name="Picture 7" descr="A person playing drums with sticks&#10;&#10;Description automatically generated">
            <a:extLst>
              <a:ext uri="{FF2B5EF4-FFF2-40B4-BE49-F238E27FC236}">
                <a16:creationId xmlns:a16="http://schemas.microsoft.com/office/drawing/2014/main" id="{90862DE0-14C6-D015-CC27-F2E8F61E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120015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5B3405-6C81-F04E-5672-4487F2807B94}"/>
              </a:ext>
            </a:extLst>
          </p:cNvPr>
          <p:cNvSpPr/>
          <p:nvPr/>
        </p:nvSpPr>
        <p:spPr>
          <a:xfrm>
            <a:off x="3342" y="0"/>
            <a:ext cx="6187908" cy="6858000"/>
          </a:xfrm>
          <a:custGeom>
            <a:avLst/>
            <a:gdLst>
              <a:gd name="connsiteX0" fmla="*/ 0 w 4151376"/>
              <a:gd name="connsiteY0" fmla="*/ 0 h 6858000"/>
              <a:gd name="connsiteX1" fmla="*/ 4151376 w 4151376"/>
              <a:gd name="connsiteY1" fmla="*/ 0 h 6858000"/>
              <a:gd name="connsiteX2" fmla="*/ 4151376 w 4151376"/>
              <a:gd name="connsiteY2" fmla="*/ 6858000 h 6858000"/>
              <a:gd name="connsiteX3" fmla="*/ 0 w 4151376"/>
              <a:gd name="connsiteY3" fmla="*/ 6858000 h 6858000"/>
              <a:gd name="connsiteX4" fmla="*/ 0 w 4151376"/>
              <a:gd name="connsiteY4" fmla="*/ 0 h 6858000"/>
              <a:gd name="connsiteX0" fmla="*/ 0 w 4151376"/>
              <a:gd name="connsiteY0" fmla="*/ 0 h 6858000"/>
              <a:gd name="connsiteX1" fmla="*/ 4151376 w 4151376"/>
              <a:gd name="connsiteY1" fmla="*/ 0 h 6858000"/>
              <a:gd name="connsiteX2" fmla="*/ 4151376 w 4151376"/>
              <a:gd name="connsiteY2" fmla="*/ 6858000 h 6858000"/>
              <a:gd name="connsiteX3" fmla="*/ 0 w 4151376"/>
              <a:gd name="connsiteY3" fmla="*/ 6858000 h 6858000"/>
              <a:gd name="connsiteX4" fmla="*/ 0 w 415137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1376" h="6858000">
                <a:moveTo>
                  <a:pt x="0" y="0"/>
                </a:moveTo>
                <a:lnTo>
                  <a:pt x="4151376" y="0"/>
                </a:lnTo>
                <a:cubicBezTo>
                  <a:pt x="4151376" y="2286000"/>
                  <a:pt x="914400" y="6839712"/>
                  <a:pt x="415137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1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E7D7BF-0E80-B213-9B26-E556E5929CA2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103163" y="226526"/>
            <a:ext cx="5279783" cy="759592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3200" i="1">
                <a:solidFill>
                  <a:srgbClr val="B98C29"/>
                </a:solidFill>
              </a:rPr>
              <a:t>Contract awarded 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5B37EE-5D89-EB20-4687-9053ADD1C213}"/>
              </a:ext>
            </a:extLst>
          </p:cNvPr>
          <p:cNvSpPr txBox="1"/>
          <p:nvPr/>
        </p:nvSpPr>
        <p:spPr>
          <a:xfrm>
            <a:off x="279360" y="5546511"/>
            <a:ext cx="1226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i="1">
                <a:solidFill>
                  <a:srgbClr val="B98C29"/>
                </a:solidFill>
              </a:rPr>
              <a:t>And</a:t>
            </a:r>
            <a:endParaRPr lang="en-IE" sz="3200">
              <a:solidFill>
                <a:srgbClr val="B98C29"/>
              </a:solidFill>
            </a:endParaRP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68D1764D-26F3-156B-4CF8-2DFCC84F6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363" y="5861927"/>
            <a:ext cx="1640691" cy="44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iden">
            <a:extLst>
              <a:ext uri="{FF2B5EF4-FFF2-40B4-BE49-F238E27FC236}">
                <a16:creationId xmlns:a16="http://schemas.microsoft.com/office/drawing/2014/main" id="{BB5EC491-2FD5-7654-A47D-483C0099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305" y="1417972"/>
            <a:ext cx="2746685" cy="5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-aruba-cloud">
            <a:extLst>
              <a:ext uri="{FF2B5EF4-FFF2-40B4-BE49-F238E27FC236}">
                <a16:creationId xmlns:a16="http://schemas.microsoft.com/office/drawing/2014/main" id="{BA710139-4E2A-5C9E-CF6D-55CB98DDC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784" y="2205380"/>
            <a:ext cx="1402909" cy="7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pgemini Logo">
            <a:extLst>
              <a:ext uri="{FF2B5EF4-FFF2-40B4-BE49-F238E27FC236}">
                <a16:creationId xmlns:a16="http://schemas.microsoft.com/office/drawing/2014/main" id="{D5815B2E-5928-9741-D160-117BD83C6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56" b="18859"/>
          <a:stretch/>
        </p:blipFill>
        <p:spPr bwMode="auto">
          <a:xfrm>
            <a:off x="2514476" y="2205380"/>
            <a:ext cx="1762158" cy="7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ngineering | 247X">
            <a:extLst>
              <a:ext uri="{FF2B5EF4-FFF2-40B4-BE49-F238E27FC236}">
                <a16:creationId xmlns:a16="http://schemas.microsoft.com/office/drawing/2014/main" id="{4890394D-1FD4-184E-A920-6A75A05C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925" y="3172694"/>
            <a:ext cx="1640637" cy="113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ONOS | Hébergeur Web » Domaines, mails et sites Web">
            <a:extLst>
              <a:ext uri="{FF2B5EF4-FFF2-40B4-BE49-F238E27FC236}">
                <a16:creationId xmlns:a16="http://schemas.microsoft.com/office/drawing/2014/main" id="{337B05B3-5CD2-EA3A-5D0D-DD3339AF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8307" y="3168318"/>
            <a:ext cx="2172506" cy="11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ome">
            <a:extLst>
              <a:ext uri="{FF2B5EF4-FFF2-40B4-BE49-F238E27FC236}">
                <a16:creationId xmlns:a16="http://schemas.microsoft.com/office/drawing/2014/main" id="{8F9D9B7E-235F-74C4-5AAE-0B69FC4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816" y="4452534"/>
            <a:ext cx="2273911" cy="43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T-Systems France (@TSystemsFrance) / X">
            <a:extLst>
              <a:ext uri="{FF2B5EF4-FFF2-40B4-BE49-F238E27FC236}">
                <a16:creationId xmlns:a16="http://schemas.microsoft.com/office/drawing/2014/main" id="{C8FFD3A1-3097-6AC4-120A-906A6651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1244" y="4427411"/>
            <a:ext cx="484190" cy="4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3396FC-8F9D-566F-A722-28E1970F5057}"/>
              </a:ext>
            </a:extLst>
          </p:cNvPr>
          <p:cNvCxnSpPr/>
          <p:nvPr/>
        </p:nvCxnSpPr>
        <p:spPr>
          <a:xfrm>
            <a:off x="524253" y="5340142"/>
            <a:ext cx="3089742" cy="0"/>
          </a:xfrm>
          <a:prstGeom prst="line">
            <a:avLst/>
          </a:prstGeom>
          <a:ln w="31750">
            <a:solidFill>
              <a:srgbClr val="B98C2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1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6755827-0DC7-4775-9C3F-2671655420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200" y="0"/>
            <a:ext cx="8512800" cy="68580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0F1A83-2A03-F781-9C21-3EAE49E25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A5160-6218-4E5A-B9E6-B93E3DAE377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3D3465-971A-8887-0FA1-0671B2C1E1DB}"/>
              </a:ext>
            </a:extLst>
          </p:cNvPr>
          <p:cNvSpPr/>
          <p:nvPr/>
        </p:nvSpPr>
        <p:spPr>
          <a:xfrm>
            <a:off x="0" y="0"/>
            <a:ext cx="5193792" cy="6858000"/>
          </a:xfrm>
          <a:custGeom>
            <a:avLst/>
            <a:gdLst>
              <a:gd name="connsiteX0" fmla="*/ 0 w 4425696"/>
              <a:gd name="connsiteY0" fmla="*/ 0 h 6858000"/>
              <a:gd name="connsiteX1" fmla="*/ 4425696 w 4425696"/>
              <a:gd name="connsiteY1" fmla="*/ 0 h 6858000"/>
              <a:gd name="connsiteX2" fmla="*/ 4425696 w 4425696"/>
              <a:gd name="connsiteY2" fmla="*/ 6858000 h 6858000"/>
              <a:gd name="connsiteX3" fmla="*/ 0 w 4425696"/>
              <a:gd name="connsiteY3" fmla="*/ 6858000 h 6858000"/>
              <a:gd name="connsiteX4" fmla="*/ 0 w 4425696"/>
              <a:gd name="connsiteY4" fmla="*/ 0 h 6858000"/>
              <a:gd name="connsiteX0" fmla="*/ 0 w 4425696"/>
              <a:gd name="connsiteY0" fmla="*/ 0 h 6858000"/>
              <a:gd name="connsiteX1" fmla="*/ 4425696 w 4425696"/>
              <a:gd name="connsiteY1" fmla="*/ 0 h 6858000"/>
              <a:gd name="connsiteX2" fmla="*/ 4425696 w 4425696"/>
              <a:gd name="connsiteY2" fmla="*/ 6858000 h 6858000"/>
              <a:gd name="connsiteX3" fmla="*/ 0 w 4425696"/>
              <a:gd name="connsiteY3" fmla="*/ 6858000 h 6858000"/>
              <a:gd name="connsiteX4" fmla="*/ 0 w 442569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5696" h="6858000">
                <a:moveTo>
                  <a:pt x="0" y="0"/>
                </a:moveTo>
                <a:lnTo>
                  <a:pt x="4425696" y="0"/>
                </a:lnTo>
                <a:cubicBezTo>
                  <a:pt x="4425696" y="2286000"/>
                  <a:pt x="1956816" y="6245352"/>
                  <a:pt x="4425696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C1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>
                <a:solidFill>
                  <a:srgbClr val="6F5835"/>
                </a:solidFill>
              </a:rPr>
              <a:t> </a:t>
            </a:r>
            <a:endParaRPr lang="en-IE" sz="3200">
              <a:solidFill>
                <a:srgbClr val="6F5835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160D267-8D6F-A5F9-B05F-4932330D080E}"/>
              </a:ext>
            </a:extLst>
          </p:cNvPr>
          <p:cNvSpPr txBox="1">
            <a:spLocks/>
          </p:cNvSpPr>
          <p:nvPr/>
        </p:nvSpPr>
        <p:spPr>
          <a:xfrm>
            <a:off x="304800" y="2030259"/>
            <a:ext cx="3374400" cy="252326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ctr"/>
            <a:r>
              <a:rPr lang="en-US" sz="4400" i="1">
                <a:solidFill>
                  <a:srgbClr val="6F5835"/>
                </a:solidFill>
              </a:rPr>
              <a:t>What are we working on today?</a:t>
            </a:r>
          </a:p>
        </p:txBody>
      </p:sp>
    </p:spTree>
    <p:extLst>
      <p:ext uri="{BB962C8B-B14F-4D97-AF65-F5344CB8AC3E}">
        <p14:creationId xmlns:p14="http://schemas.microsoft.com/office/powerpoint/2010/main" val="1020147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0B99-87D7-FD01-2B12-B43DA6030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501510"/>
            <a:ext cx="9141372" cy="664490"/>
          </a:xfrm>
        </p:spPr>
        <p:txBody>
          <a:bodyPr/>
          <a:lstStyle/>
          <a:p>
            <a:r>
              <a:rPr lang="en-GB"/>
              <a:t>2024 timeline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31640-895E-1419-474D-58D64B8F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18</a:t>
            </a:fld>
            <a:endParaRPr lang="de-DE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B0C71B1-EE0F-2BE4-3CE9-A0BEB5BC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96" y="1325927"/>
            <a:ext cx="8482988" cy="44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11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AE37-A4F9-6887-C61F-29CAE22D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68" y="717270"/>
            <a:ext cx="9141372" cy="691335"/>
          </a:xfrm>
        </p:spPr>
        <p:txBody>
          <a:bodyPr/>
          <a:lstStyle/>
          <a:p>
            <a:r>
              <a:rPr lang="en-US"/>
              <a:t>The </a:t>
            </a:r>
            <a:r>
              <a:rPr lang="en-IE"/>
              <a:t>programme</a:t>
            </a:r>
            <a:r>
              <a:rPr lang="en-US"/>
              <a:t> 2024 onwards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4A797-FF27-140D-29F6-19149ACC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19</a:t>
            </a:fld>
            <a:endParaRPr lang="de-DE"/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7B7DEB74-57E0-A6EA-624E-8266B8B91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068" y="1602379"/>
            <a:ext cx="9790094" cy="43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29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384484-8173-EA84-29C8-66CB655DF07B}"/>
              </a:ext>
            </a:extLst>
          </p:cNvPr>
          <p:cNvSpPr txBox="1"/>
          <p:nvPr/>
        </p:nvSpPr>
        <p:spPr>
          <a:xfrm>
            <a:off x="818975" y="2100983"/>
            <a:ext cx="11068226" cy="265603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Autofit/>
          </a:bodyPr>
          <a:lstStyle/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BE" sz="2400" b="1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Introduction - </a:t>
            </a:r>
            <a:r>
              <a:rPr lang="en-BE" sz="2400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Gianfranco Cecconi, Executive Director, Data Spaces Support Centre</a:t>
            </a:r>
          </a:p>
          <a:p>
            <a:pPr marL="34290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sz="2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BE" sz="2400" b="1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Updates on </a:t>
            </a:r>
            <a:r>
              <a:rPr lang="en-US" sz="2400" b="1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S</a:t>
            </a:r>
            <a:r>
              <a:rPr lang="en-BE" sz="2400" b="1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impl  - </a:t>
            </a:r>
            <a:r>
              <a:rPr lang="en-BE" sz="2400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Manuel Mateo Goyet, </a:t>
            </a:r>
            <a:r>
              <a:rPr lang="en-US" sz="2400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Acting</a:t>
            </a:r>
            <a:r>
              <a:rPr lang="en-BE" sz="2400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 Head of Unit, European Commission </a:t>
            </a: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BE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lang="en-BE" sz="2400" b="1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Updates since Darmstadt, current synergies and the road ahead -</a:t>
            </a:r>
            <a:r>
              <a:rPr lang="en-BE" sz="2400">
                <a:solidFill>
                  <a:prstClr val="white"/>
                </a:solidFill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Gianfranco Cecconi, Manuel Mateo Goyet</a:t>
            </a: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BE" sz="24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Times New Roman" panose="02020603050405020304" pitchFamily="18" charset="0"/>
                <a:cs typeface="Aptos" panose="020B0004020202020204" pitchFamily="34" charset="0"/>
              </a:rPr>
              <a:t>Q&amp;A </a:t>
            </a: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 (You can also ask questions in the chat!)</a:t>
            </a:r>
            <a:r>
              <a:rPr lang="en-BE" sz="2400" b="1">
                <a:solidFill>
                  <a:prstClr val="white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BE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9AD03-286B-0D2F-BD4E-947BCF5C6F6F}"/>
              </a:ext>
            </a:extLst>
          </p:cNvPr>
          <p:cNvSpPr txBox="1"/>
          <p:nvPr/>
        </p:nvSpPr>
        <p:spPr>
          <a:xfrm>
            <a:off x="1654629" y="620486"/>
            <a:ext cx="736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b="1">
                <a:solidFill>
                  <a:schemeClr val="bg1"/>
                </a:solidFill>
                <a:latin typeface="Arial"/>
                <a:ea typeface="+mj-ea"/>
                <a:cs typeface="+mj-cs"/>
              </a:rPr>
              <a:t>Today’s</a:t>
            </a:r>
            <a:r>
              <a:rPr lang="en-BE" b="1"/>
              <a:t> </a:t>
            </a:r>
            <a:r>
              <a:rPr lang="en-BE" sz="3200" b="1">
                <a:solidFill>
                  <a:schemeClr val="bg1"/>
                </a:solidFill>
                <a:latin typeface="Arial"/>
                <a:ea typeface="+mj-ea"/>
                <a:cs typeface="+mj-cs"/>
              </a:rPr>
              <a:t>Agenda </a:t>
            </a:r>
            <a:r>
              <a:rPr lang="en-BE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87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CF15-24D6-35A1-14CE-00210419E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Save the date: 30 January 2025, Brussels</a:t>
            </a:r>
            <a:br>
              <a:rPr lang="en-IE"/>
            </a:b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02E58-E5AE-5D45-BD28-489F3E2E6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214"/>
            <a:ext cx="10515600" cy="3661496"/>
          </a:xfrm>
        </p:spPr>
        <p:txBody>
          <a:bodyPr/>
          <a:lstStyle/>
          <a:p>
            <a:r>
              <a:rPr lang="en-GB"/>
              <a:t>First yearly event</a:t>
            </a:r>
          </a:p>
          <a:p>
            <a:r>
              <a:rPr lang="en-GB"/>
              <a:t>Live demo of the Minimum Viable Product for Simpl-Open</a:t>
            </a:r>
          </a:p>
          <a:p>
            <a:r>
              <a:rPr lang="en-GB"/>
              <a:t>Live demo of the Proof of Concept for Simpl-Labs</a:t>
            </a:r>
          </a:p>
          <a:p>
            <a:r>
              <a:rPr lang="en-GB"/>
              <a:t>Roadmaps for the 6x Simpl-Live deployments</a:t>
            </a:r>
          </a:p>
          <a:p>
            <a:r>
              <a:rPr lang="en-GB"/>
              <a:t>Fun!</a:t>
            </a:r>
          </a:p>
          <a:p>
            <a:r>
              <a:rPr lang="en-GB"/>
              <a:t>Registration to come</a:t>
            </a:r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EF44B-0D00-5F6C-F731-B0438D47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77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4124-9B91-8E86-DD36-90D5B076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28" y="943693"/>
            <a:ext cx="9141372" cy="824147"/>
          </a:xfrm>
        </p:spPr>
        <p:txBody>
          <a:bodyPr/>
          <a:lstStyle/>
          <a:p>
            <a:r>
              <a:rPr lang="en-US"/>
              <a:t>Engage with Simpl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391F3-47E9-AE1D-6573-CD9C28F4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21</a:t>
            </a:fld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99DEC-D5DE-AE15-704D-4C8254590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0" y="1767840"/>
            <a:ext cx="6474501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14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183F4-F946-ADD6-DDD7-EDE0BA607E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/>
              <a:t>Simpl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3CCA4-764B-1BDE-A9AF-A438A217EF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err="1"/>
              <a:t>Continuous</a:t>
            </a:r>
            <a:r>
              <a:rPr lang="fr-BE"/>
              <a:t> </a:t>
            </a:r>
            <a:r>
              <a:rPr lang="fr-BE" err="1"/>
              <a:t>requirements</a:t>
            </a:r>
            <a:r>
              <a:rPr lang="fr-BE"/>
              <a:t> </a:t>
            </a:r>
            <a:r>
              <a:rPr lang="fr-BE" err="1"/>
              <a:t>gathering</a:t>
            </a:r>
            <a:endParaRPr lang="en-IE"/>
          </a:p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7F499-2EA0-58D1-5388-50C96DD9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315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C395-522D-BC5C-35E1-27C25847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7270"/>
            <a:ext cx="9141372" cy="820585"/>
          </a:xfrm>
        </p:spPr>
        <p:txBody>
          <a:bodyPr/>
          <a:lstStyle/>
          <a:p>
            <a:r>
              <a:rPr lang="en-GB" sz="3600"/>
              <a:t>Supported Business Processes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86E555-E56A-A0C6-779E-7251019F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23</a:t>
            </a:fld>
            <a:endParaRPr lang="de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BC17B-7EA5-A935-0E91-904EC2E04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2017645"/>
            <a:ext cx="10466322" cy="40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75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A17DC-B8B8-2A85-0696-C493841F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37" y="978527"/>
            <a:ext cx="9141372" cy="627060"/>
          </a:xfrm>
        </p:spPr>
        <p:txBody>
          <a:bodyPr/>
          <a:lstStyle/>
          <a:p>
            <a:r>
              <a:rPr lang="en-GB" sz="3600"/>
              <a:t>Agile Requirements Elicitation</a:t>
            </a:r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5EBE31-2ACB-9A6F-E5C2-378180C5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24</a:t>
            </a:fld>
            <a:endParaRPr lang="de-DE"/>
          </a:p>
        </p:txBody>
      </p:sp>
      <p:graphicFrame>
        <p:nvGraphicFramePr>
          <p:cNvPr id="5" name="Diagrama 1">
            <a:extLst>
              <a:ext uri="{FF2B5EF4-FFF2-40B4-BE49-F238E27FC236}">
                <a16:creationId xmlns:a16="http://schemas.microsoft.com/office/drawing/2014/main" id="{2E8F26C3-9697-2DA0-72F8-DE895DCA1C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936207"/>
              </p:ext>
            </p:extLst>
          </p:nvPr>
        </p:nvGraphicFramePr>
        <p:xfrm>
          <a:off x="5963921" y="1849120"/>
          <a:ext cx="7520704" cy="4030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2252DC7-6508-A164-0381-3C517D2983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65" y="2088965"/>
            <a:ext cx="7733173" cy="35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19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DDA44-5D55-7766-8BA4-F39D3A66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25</a:t>
            </a:fld>
            <a:endParaRPr lang="de-D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45F7A7-662A-F9B7-5912-F98E2B072CDE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905699" cy="34778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Proof of Concept (PoC)</a:t>
            </a:r>
          </a:p>
          <a:p>
            <a:pPr lvl="1"/>
            <a:r>
              <a:rPr lang="en-GB"/>
              <a:t>Done!</a:t>
            </a:r>
          </a:p>
          <a:p>
            <a:pPr lvl="1"/>
            <a:r>
              <a:rPr lang="en-GB"/>
              <a:t>2 sprints behind us (May and June)</a:t>
            </a:r>
          </a:p>
          <a:p>
            <a:pPr lvl="1"/>
            <a:r>
              <a:rPr lang="en-GB"/>
              <a:t>Onboarding of a (data, applications, or infrastructure) provider</a:t>
            </a:r>
          </a:p>
          <a:p>
            <a:pPr lvl="1"/>
            <a:r>
              <a:rPr lang="en-GB"/>
              <a:t>Publishing on the resource catalogue (of data, applications, or infrastructure)</a:t>
            </a:r>
          </a:p>
          <a:p>
            <a:pPr marL="558800" lvl="1" indent="0">
              <a:buFont typeface="Arial" panose="020B0604020202020204" pitchFamily="34" charset="0"/>
              <a:buNone/>
            </a:pPr>
            <a:r>
              <a:rPr lang="en-GB"/>
              <a:t> </a:t>
            </a:r>
          </a:p>
          <a:p>
            <a:r>
              <a:rPr lang="en-GB" b="1"/>
              <a:t>Minimum Viable Product (MVP)</a:t>
            </a:r>
          </a:p>
          <a:p>
            <a:pPr lvl="1"/>
            <a:r>
              <a:rPr lang="en-GB"/>
              <a:t>Scope stabilised!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07D586-4006-EFBA-FECF-19B018BD47A9}"/>
              </a:ext>
            </a:extLst>
          </p:cNvPr>
          <p:cNvSpPr txBox="1">
            <a:spLocks/>
          </p:cNvSpPr>
          <p:nvPr/>
        </p:nvSpPr>
        <p:spPr>
          <a:xfrm>
            <a:off x="838199" y="943571"/>
            <a:ext cx="10515600" cy="782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State-of-play</a:t>
            </a:r>
          </a:p>
        </p:txBody>
      </p:sp>
    </p:spTree>
    <p:extLst>
      <p:ext uri="{BB962C8B-B14F-4D97-AF65-F5344CB8AC3E}">
        <p14:creationId xmlns:p14="http://schemas.microsoft.com/office/powerpoint/2010/main" val="774119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3A8B60-F4FA-D898-98D6-9A4F1661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26</a:t>
            </a:fld>
            <a:endParaRPr lang="de-D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5CFFDA-BB7D-C2F5-C343-A84AAA1DA9B9}"/>
              </a:ext>
            </a:extLst>
          </p:cNvPr>
          <p:cNvSpPr txBox="1">
            <a:spLocks/>
          </p:cNvSpPr>
          <p:nvPr/>
        </p:nvSpPr>
        <p:spPr>
          <a:xfrm>
            <a:off x="643150" y="1908752"/>
            <a:ext cx="10905699" cy="31952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Before a provider of data, applications, or infrastructure can participate in a dataspace, they must be formally onboarded</a:t>
            </a:r>
          </a:p>
          <a:p>
            <a:pPr marL="76200" indent="0">
              <a:buFont typeface="Arial" panose="020B0604020202020204" pitchFamily="34" charset="0"/>
              <a:buNone/>
            </a:pPr>
            <a:endParaRPr lang="en-GB"/>
          </a:p>
          <a:p>
            <a:r>
              <a:rPr lang="en-GB"/>
              <a:t>The Dataspace Governance Authority will have set the rules that the providers must fulfil to be onboarded</a:t>
            </a:r>
          </a:p>
          <a:p>
            <a:pPr lvl="1"/>
            <a:r>
              <a:rPr lang="en-GB"/>
              <a:t>E.g. which documents to provide, security to set up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870128-A57D-1CBD-79A1-EED1A09A0984}"/>
              </a:ext>
            </a:extLst>
          </p:cNvPr>
          <p:cNvSpPr txBox="1">
            <a:spLocks/>
          </p:cNvSpPr>
          <p:nvPr/>
        </p:nvSpPr>
        <p:spPr>
          <a:xfrm>
            <a:off x="696402" y="759292"/>
            <a:ext cx="10515600" cy="782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Onboarding of a Provider - summary</a:t>
            </a:r>
          </a:p>
        </p:txBody>
      </p:sp>
    </p:spTree>
    <p:extLst>
      <p:ext uri="{BB962C8B-B14F-4D97-AF65-F5344CB8AC3E}">
        <p14:creationId xmlns:p14="http://schemas.microsoft.com/office/powerpoint/2010/main" val="4280727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902C04-9B54-85EB-6E92-F642081A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27</a:t>
            </a:fld>
            <a:endParaRPr lang="de-D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7D44E52-50E1-BC55-918C-9F9C2AA6E95F}"/>
              </a:ext>
            </a:extLst>
          </p:cNvPr>
          <p:cNvSpPr txBox="1">
            <a:spLocks/>
          </p:cNvSpPr>
          <p:nvPr/>
        </p:nvSpPr>
        <p:spPr>
          <a:xfrm>
            <a:off x="970722" y="448026"/>
            <a:ext cx="10515600" cy="782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Open Sans" panose="020B0606030504020204" pitchFamily="34" charset="0"/>
              </a:defRPr>
            </a:lvl1pPr>
          </a:lstStyle>
          <a:p>
            <a:r>
              <a:rPr lang="en-GB" sz="4000"/>
              <a:t>Onboarding of a Provider – main steps</a:t>
            </a:r>
          </a:p>
        </p:txBody>
      </p:sp>
      <p:pic>
        <p:nvPicPr>
          <p:cNvPr id="5" name="Picture 4" descr="A diagram of a document&#10;&#10;Description automatically generated">
            <a:extLst>
              <a:ext uri="{FF2B5EF4-FFF2-40B4-BE49-F238E27FC236}">
                <a16:creationId xmlns:a16="http://schemas.microsoft.com/office/drawing/2014/main" id="{E805BFEA-CD36-0681-3C22-8880EAA6A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02" y="1724069"/>
            <a:ext cx="8173242" cy="394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87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151A76-B626-3556-E60D-0980825C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28</a:t>
            </a:fld>
            <a:endParaRPr lang="de-D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0DC7782-FF83-B58D-DAD3-5EB88FFD7D9C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905699" cy="38819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Providers can publish resources on the dataspace catalogue</a:t>
            </a:r>
          </a:p>
          <a:p>
            <a:pPr marL="76200" indent="0">
              <a:buFont typeface="Arial" panose="020B0604020202020204" pitchFamily="34" charset="0"/>
              <a:buNone/>
            </a:pPr>
            <a:endParaRPr lang="en-GB"/>
          </a:p>
          <a:p>
            <a:r>
              <a:rPr lang="en-GB"/>
              <a:t>Resources can be:</a:t>
            </a:r>
          </a:p>
          <a:p>
            <a:pPr marL="960755" lvl="2">
              <a:spcBef>
                <a:spcPts val="0"/>
              </a:spcBef>
            </a:pPr>
            <a:r>
              <a:rPr lang="en-GB"/>
              <a:t>Datasets</a:t>
            </a:r>
          </a:p>
          <a:p>
            <a:pPr marL="960755" lvl="2">
              <a:spcBef>
                <a:spcPts val="0"/>
              </a:spcBef>
            </a:pPr>
            <a:r>
              <a:rPr lang="en-GB"/>
              <a:t>Applications</a:t>
            </a:r>
          </a:p>
          <a:p>
            <a:pPr marL="960755" lvl="2">
              <a:spcBef>
                <a:spcPts val="0"/>
              </a:spcBef>
            </a:pPr>
            <a:r>
              <a:rPr lang="en-GB"/>
              <a:t>Infrastructure</a:t>
            </a:r>
          </a:p>
          <a:p>
            <a:pPr marL="274955" lvl="1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  <a:p>
            <a:r>
              <a:rPr lang="en-GB"/>
              <a:t>Resources published on the catalogue are discoverable by consumers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867CFF-B8F0-4236-1707-4196B5A2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>
            <a:normAutofit/>
          </a:bodyPr>
          <a:lstStyle/>
          <a:p>
            <a:r>
              <a:rPr lang="en-GB" sz="4000"/>
              <a:t>Publishing on the Catalogue - summary</a:t>
            </a:r>
          </a:p>
        </p:txBody>
      </p:sp>
    </p:spTree>
    <p:extLst>
      <p:ext uri="{BB962C8B-B14F-4D97-AF65-F5344CB8AC3E}">
        <p14:creationId xmlns:p14="http://schemas.microsoft.com/office/powerpoint/2010/main" val="1303173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19EBC4-03EC-7809-50E9-0154B3CB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29</a:t>
            </a:fld>
            <a:endParaRPr lang="de-DE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3AA828-C4F1-B78B-6F2F-F2510F6AEC9A}"/>
              </a:ext>
            </a:extLst>
          </p:cNvPr>
          <p:cNvSpPr txBox="1">
            <a:spLocks/>
          </p:cNvSpPr>
          <p:nvPr/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Open Sans" panose="020B0606030504020204" pitchFamily="34" charset="0"/>
              </a:defRPr>
            </a:lvl1pPr>
          </a:lstStyle>
          <a:p>
            <a:r>
              <a:rPr lang="en-GB" sz="4000"/>
              <a:t>Publishing on the Catalogue – main steps</a:t>
            </a:r>
          </a:p>
        </p:txBody>
      </p:sp>
      <p:pic>
        <p:nvPicPr>
          <p:cNvPr id="4" name="Picture 3" descr="A diagram of a flowchart&#10;&#10;Description automatically generated">
            <a:extLst>
              <a:ext uri="{FF2B5EF4-FFF2-40B4-BE49-F238E27FC236}">
                <a16:creationId xmlns:a16="http://schemas.microsoft.com/office/drawing/2014/main" id="{464427EB-7B04-7DE4-94B1-591C24523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40" y="2220712"/>
            <a:ext cx="8247719" cy="337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384484-8173-EA84-29C8-66CB655DF07B}"/>
              </a:ext>
            </a:extLst>
          </p:cNvPr>
          <p:cNvSpPr txBox="1"/>
          <p:nvPr/>
        </p:nvSpPr>
        <p:spPr>
          <a:xfrm>
            <a:off x="635096" y="-589105"/>
            <a:ext cx="3918857" cy="24701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NL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A394B-956F-C9BD-5F01-F32DABB6962C}"/>
              </a:ext>
            </a:extLst>
          </p:cNvPr>
          <p:cNvSpPr txBox="1"/>
          <p:nvPr/>
        </p:nvSpPr>
        <p:spPr>
          <a:xfrm>
            <a:off x="5896037" y="1527279"/>
            <a:ext cx="58565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LID4096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/>
                <a:ea typeface="+mn-ea"/>
                <a:cs typeface="+mn-cs"/>
              </a:rPr>
              <a:t>This webinar is recorded. Did you know? Previous DSSC insight series  recordings are available on our Youtube channel. Videos from our annual event are also available!</a:t>
            </a:r>
            <a:r>
              <a:rPr kumimoji="0" lang="en-CA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/>
                <a:ea typeface="+mn-ea"/>
                <a:cs typeface="+mn-cs"/>
              </a:rPr>
              <a:t> </a:t>
            </a:r>
            <a:endParaRPr kumimoji="0" lang="LID4096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AAAE2-73BD-948B-010E-2B004C8B04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96" y="858967"/>
            <a:ext cx="5055114" cy="3158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AD9214-8BBC-7AF5-DA6F-30E62762F5EB}"/>
              </a:ext>
            </a:extLst>
          </p:cNvPr>
          <p:cNvSpPr txBox="1"/>
          <p:nvPr/>
        </p:nvSpPr>
        <p:spPr>
          <a:xfrm>
            <a:off x="3332522" y="5125891"/>
            <a:ext cx="471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/>
                <a:ea typeface="+mn-ea"/>
                <a:cs typeface="+mn-cs"/>
              </a:rPr>
              <a:t>Subscribe to our YouTube channel here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11A0D52-41A4-DA3B-3E6B-015ED511FD95}"/>
              </a:ext>
            </a:extLst>
          </p:cNvPr>
          <p:cNvSpPr/>
          <p:nvPr/>
        </p:nvSpPr>
        <p:spPr>
          <a:xfrm>
            <a:off x="7845886" y="5083630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5FEF5E-E49B-3DD8-0381-060A3371D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792" y="4620945"/>
            <a:ext cx="1809843" cy="16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73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93DA1-7E91-F89D-D8CE-9EAAE4F9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30</a:t>
            </a:fld>
            <a:endParaRPr lang="de-D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916C0-22FE-51DA-C956-384B8250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>
            <a:normAutofit/>
          </a:bodyPr>
          <a:lstStyle/>
          <a:p>
            <a:r>
              <a:rPr lang="en-GB" sz="4000" err="1"/>
              <a:t>Simpl</a:t>
            </a:r>
            <a:r>
              <a:rPr lang="en-GB" sz="4000"/>
              <a:t> is Open Source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D0A5-916E-2ABB-2143-5F19DBE314F0}"/>
              </a:ext>
            </a:extLst>
          </p:cNvPr>
          <p:cNvSpPr txBox="1"/>
          <p:nvPr/>
        </p:nvSpPr>
        <p:spPr>
          <a:xfrm>
            <a:off x="6328990" y="2374113"/>
            <a:ext cx="5075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https://code.europa.eu/simpl</a:t>
            </a:r>
            <a:r>
              <a: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2" descr="Press kit | GitLab">
            <a:extLst>
              <a:ext uri="{FF2B5EF4-FFF2-40B4-BE49-F238E27FC236}">
                <a16:creationId xmlns:a16="http://schemas.microsoft.com/office/drawing/2014/main" id="{054273A8-5850-8401-63E6-3BF94CEC4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522" y="1761195"/>
            <a:ext cx="1266814" cy="4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3896D1C-2699-9452-7DE5-28493BECE0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53" y="1359481"/>
            <a:ext cx="6088121" cy="48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11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76B82A"/>
            </a:gs>
            <a:gs pos="100000">
              <a:srgbClr val="008ECF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890C0-523C-61F9-C9A7-C2DA03DA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556-6AAC-46A0-AA2E-28C0C9B5A14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 pitchFamily="2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 pitchFamily="2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AC9E8-B8C6-F5F5-873A-B91CA2DD9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46" y="2380397"/>
            <a:ext cx="2085013" cy="2097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B58D06-068E-3C4C-576C-39DD16F17F29}"/>
              </a:ext>
            </a:extLst>
          </p:cNvPr>
          <p:cNvSpPr txBox="1"/>
          <p:nvPr/>
        </p:nvSpPr>
        <p:spPr>
          <a:xfrm>
            <a:off x="922765" y="2422412"/>
            <a:ext cx="6096000" cy="11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 pitchFamily="2" charset="0"/>
                <a:ea typeface="+mn-ea"/>
                <a:cs typeface="Open Sans" panose="020B0606030504020204" pitchFamily="34" charset="0"/>
              </a:rPr>
            </a:br>
            <a:b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 pitchFamily="2" charset="0"/>
                <a:ea typeface="+mn-ea"/>
                <a:cs typeface="Open Sans" panose="020B0606030504020204" pitchFamily="34" charset="0"/>
              </a:rPr>
            </a:b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 pitchFamily="2" charset="0"/>
                <a:ea typeface="+mn-ea"/>
                <a:cs typeface="Open Sans" panose="020B0606030504020204" pitchFamily="34" charset="0"/>
              </a:rPr>
              <a:t>Sub</a:t>
            </a:r>
            <a:r>
              <a: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 pitchFamily="2" charset="0"/>
                <a:ea typeface="+mn-ea"/>
                <a:cs typeface="Open Sans" panose="020B0606030504020204" pitchFamily="34" charset="0"/>
              </a:rPr>
              <a:t>s</a:t>
            </a:r>
            <a:r>
              <a:rPr kumimoji="0" lang="en-BE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 pitchFamily="2" charset="0"/>
                <a:ea typeface="+mn-ea"/>
                <a:cs typeface="Open Sans" panose="020B0606030504020204" pitchFamily="34" charset="0"/>
              </a:rPr>
              <a:t>cribe</a:t>
            </a:r>
            <a:r>
              <a:rPr kumimoji="0" lang="en-BE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SemiBold" pitchFamily="2" charset="0"/>
                <a:ea typeface="+mn-ea"/>
                <a:cs typeface="Open Sans" panose="020B0606030504020204" pitchFamily="34" charset="0"/>
              </a:rPr>
              <a:t> to the DSSC Newsletter! </a:t>
            </a:r>
            <a:endParaRPr kumimoji="0" lang="en-B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548DFD-FEBC-F57A-8E0E-3FAEFBA1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359" y="694646"/>
            <a:ext cx="10249829" cy="1325563"/>
          </a:xfrm>
        </p:spPr>
        <p:txBody>
          <a:bodyPr/>
          <a:lstStyle/>
          <a:p>
            <a:pPr algn="ctr"/>
            <a:r>
              <a:rPr lang="pl-PL" sz="4000">
                <a:latin typeface="Calibri"/>
                <a:ea typeface="Calibri"/>
                <a:cs typeface="Calibri"/>
              </a:rPr>
              <a:t>Q</a:t>
            </a:r>
            <a:r>
              <a:rPr lang="en-BE" sz="4000">
                <a:latin typeface="Calibri"/>
                <a:ea typeface="Calibri"/>
                <a:cs typeface="Calibri"/>
              </a:rPr>
              <a:t>&amp;A </a:t>
            </a:r>
            <a:endParaRPr lang="en-US" sz="4000" b="0"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0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0E37F39-8B4A-99D9-043C-B2057624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141372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3600"/>
              <a:t>S</a:t>
            </a:r>
            <a:r>
              <a:rPr lang="en-BE" sz="3600" err="1"/>
              <a:t>tay</a:t>
            </a:r>
            <a:r>
              <a:rPr lang="en-BE" sz="3600"/>
              <a:t> up to date with </a:t>
            </a:r>
            <a:r>
              <a:rPr lang="en-US" sz="3600"/>
              <a:t>Data Spaces Support Centre and the European Union’s </a:t>
            </a:r>
            <a:r>
              <a:rPr lang="en-US" sz="3600" err="1"/>
              <a:t>programme</a:t>
            </a:r>
            <a:r>
              <a:rPr lang="en-US" sz="3600"/>
              <a:t> for common European data space</a:t>
            </a:r>
            <a:r>
              <a:rPr lang="en-BE" sz="3600"/>
              <a:t>s</a:t>
            </a:r>
            <a:r>
              <a:rPr lang="en-US" sz="3600"/>
              <a:t>.</a:t>
            </a:r>
            <a:br>
              <a:rPr lang="en-US" sz="3600"/>
            </a:br>
            <a:br>
              <a:rPr lang="en-US" sz="1050"/>
            </a:br>
            <a:r>
              <a:rPr lang="en-BE" sz="3600"/>
              <a:t>Sub</a:t>
            </a:r>
            <a:r>
              <a:rPr lang="nl-NL"/>
              <a:t>s</a:t>
            </a:r>
            <a:r>
              <a:rPr lang="en-BE" sz="3600" err="1"/>
              <a:t>cribe</a:t>
            </a:r>
            <a:r>
              <a:rPr lang="en-BE" sz="3600"/>
              <a:t> to the DSSC Newsletter! </a:t>
            </a:r>
            <a:br>
              <a:rPr lang="en-BE" sz="3600"/>
            </a:br>
            <a:r>
              <a:rPr lang="en-GB" sz="3600">
                <a:solidFill>
                  <a:srgbClr val="034EA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tinyurl.com/</a:t>
            </a:r>
            <a:r>
              <a:rPr lang="en-GB" sz="3600" err="1">
                <a:solidFill>
                  <a:srgbClr val="034EA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dssc</a:t>
            </a:r>
            <a:r>
              <a:rPr lang="en-GB" sz="3600">
                <a:solidFill>
                  <a:srgbClr val="034EA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-newsletter</a:t>
            </a:r>
            <a:endParaRPr lang="en-US" sz="3600">
              <a:solidFill>
                <a:srgbClr val="034EA2"/>
              </a:solidFill>
            </a:endParaRP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55A5F1C-8654-CB3E-CC09-0261200BFB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9" y="4052313"/>
            <a:ext cx="2057400" cy="20713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595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4F54-1EF2-7E98-6DCA-1273ACE4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7E2E4-0296-D44C-0931-538FBD14E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10" name="Content Placeholder 9" descr="A person looking to the side&#10;&#10;Description automatically generated">
            <a:extLst>
              <a:ext uri="{FF2B5EF4-FFF2-40B4-BE49-F238E27FC236}">
                <a16:creationId xmlns:a16="http://schemas.microsoft.com/office/drawing/2014/main" id="{10087FAA-72AC-4139-2292-459B684AEF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C0AC-A097-EB4D-F12B-523696210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5</a:t>
            </a:fld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0806-8A62-A2B9-70D9-B752A68A37F7}"/>
              </a:ext>
            </a:extLst>
          </p:cNvPr>
          <p:cNvSpPr txBox="1"/>
          <p:nvPr/>
        </p:nvSpPr>
        <p:spPr>
          <a:xfrm>
            <a:off x="-2" y="5638799"/>
            <a:ext cx="12192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6000">
                <a:solidFill>
                  <a:schemeClr val="bg1"/>
                </a:solidFill>
                <a:latin typeface="Impact" panose="020B0806030902050204" pitchFamily="34" charset="0"/>
              </a:rPr>
              <a:t>YOU… COMPLETE 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B2B37-88E7-EDA7-EFBE-8D7885753BFC}"/>
              </a:ext>
            </a:extLst>
          </p:cNvPr>
          <p:cNvSpPr txBox="1"/>
          <p:nvPr/>
        </p:nvSpPr>
        <p:spPr>
          <a:xfrm rot="16200000" flipH="1" flipV="1">
            <a:off x="-1357859" y="5232504"/>
            <a:ext cx="2989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1100">
                <a:solidFill>
                  <a:srgbClr val="A07E5C"/>
                </a:solidFill>
              </a:rPr>
              <a:t>Image © Sony Pictures, “Jerry Maguire”, 1996</a:t>
            </a:r>
          </a:p>
        </p:txBody>
      </p:sp>
      <p:pic>
        <p:nvPicPr>
          <p:cNvPr id="13" name="Grafik 8">
            <a:extLst>
              <a:ext uri="{FF2B5EF4-FFF2-40B4-BE49-F238E27FC236}">
                <a16:creationId xmlns:a16="http://schemas.microsoft.com/office/drawing/2014/main" id="{0EBA2032-63F3-7617-4268-C33CAF78D1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63351" y="461426"/>
            <a:ext cx="1699072" cy="9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The Data Spaces Support Centre releases starter kit - International Data  Spaces">
            <a:extLst>
              <a:ext uri="{FF2B5EF4-FFF2-40B4-BE49-F238E27FC236}">
                <a16:creationId xmlns:a16="http://schemas.microsoft.com/office/drawing/2014/main" id="{0DA841FB-F3EA-1D3C-8807-C5848329C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1429" r="15718" b="60476"/>
          <a:stretch/>
        </p:blipFill>
        <p:spPr bwMode="auto">
          <a:xfrm>
            <a:off x="838199" y="3228944"/>
            <a:ext cx="1517643" cy="8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10F494-CE6D-7107-AD3D-DDC08A712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717564"/>
              </p:ext>
            </p:extLst>
          </p:nvPr>
        </p:nvGraphicFramePr>
        <p:xfrm>
          <a:off x="658813" y="1772637"/>
          <a:ext cx="10837860" cy="4519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310">
                  <a:extLst>
                    <a:ext uri="{9D8B030D-6E8A-4147-A177-3AD203B41FA5}">
                      <a16:colId xmlns:a16="http://schemas.microsoft.com/office/drawing/2014/main" val="3771268336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2483270858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2883762837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1505168970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3854562880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3390866321"/>
                    </a:ext>
                  </a:extLst>
                </a:gridCol>
              </a:tblGrid>
              <a:tr h="1411994">
                <a:tc>
                  <a:txBody>
                    <a:bodyPr/>
                    <a:lstStyle/>
                    <a:p>
                      <a:pPr algn="r"/>
                      <a:r>
                        <a:rPr lang="en-NL"/>
                        <a:t>What DSSC does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engage and create a community of EU-funded data space initiatives and other EU stakeholders…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 but not only: we look outside and learn from other initiatives, like in the private sector.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learning we acquired from the community, existing practices and standards are researched, structured and distilled into meaningful inputs for the following stages.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“Expert Groups”, and our own experts, facilitated by the team, combine our learning and co-create assets for the guidance of the Common European Data Spaces and more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disseminate our assets so that the Common European Data Spaces – and everyone, really! – is informed of their availability and evolution.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enable European data space to move from learning to doing, and support them in the process.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122432"/>
                  </a:ext>
                </a:extLst>
              </a:tr>
              <a:tr h="1019504">
                <a:tc>
                  <a:txBody>
                    <a:bodyPr/>
                    <a:lstStyle/>
                    <a:p>
                      <a:pPr algn="r"/>
                      <a:endParaRPr lang="en-NL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206620"/>
                  </a:ext>
                </a:extLst>
              </a:tr>
              <a:tr h="1639617">
                <a:tc>
                  <a:txBody>
                    <a:bodyPr/>
                    <a:lstStyle/>
                    <a:p>
                      <a:pPr algn="r"/>
                      <a:r>
                        <a:rPr lang="en-NL"/>
                        <a:t>What DSSC offers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“Relationship management” and facilitation of a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of Practice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the Common European Data Spaces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Facilitation of a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Network of Stakeholders</a:t>
                      </a:r>
                      <a:endParaRPr lang="en-NL" sz="11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pre-existing specifications and standards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endParaRPr lang="en-NL" sz="11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 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Conceptual Model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Starter Kit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Blueprint </a:t>
                      </a:r>
                      <a:r>
                        <a:rPr lang="en-NL" sz="11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 a specification of re-usable building blocks and components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Communications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the website, social media… 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Engagement of the public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webinars, the annual Symposium, participation to other relevant initiatives’ events…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Engagement of Standard Development Organisations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Co-Creation Method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Radar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Toolbox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Our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Maturity model</a:t>
                      </a:r>
                      <a:r>
                        <a:rPr lang="en-GB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ing, impact monitoring and evaluation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141201"/>
                  </a:ext>
                </a:extLst>
              </a:tr>
            </a:tbl>
          </a:graphicData>
        </a:graphic>
      </p:graphicFrame>
      <p:sp>
        <p:nvSpPr>
          <p:cNvPr id="7" name="Título 6">
            <a:extLst>
              <a:ext uri="{FF2B5EF4-FFF2-40B4-BE49-F238E27FC236}">
                <a16:creationId xmlns:a16="http://schemas.microsoft.com/office/drawing/2014/main" id="{882DBA01-D71E-B9DF-B254-2999C7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Spaces Support Centre’s </a:t>
            </a:r>
            <a:br>
              <a:rPr lang="en-GB"/>
            </a:br>
            <a:r>
              <a:rPr lang="en-GB"/>
              <a:t>activities and offerings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39F897-8F5D-9A7A-B7D3-A6F62810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556-6AAC-46A0-AA2E-28C0C9B5A14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8ECF"/>
                </a:solidFill>
                <a:effectLst/>
                <a:uLnTx/>
                <a:uFillTx/>
                <a:latin typeface="Jost" pitchFamily="2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8ECF"/>
              </a:solidFill>
              <a:effectLst/>
              <a:uLnTx/>
              <a:uFillTx/>
              <a:latin typeface="Jost" pitchFamily="2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8D5AA-00E1-44AC-95F5-3509BAF9A93F}"/>
              </a:ext>
            </a:extLst>
          </p:cNvPr>
          <p:cNvGrpSpPr/>
          <p:nvPr/>
        </p:nvGrpSpPr>
        <p:grpSpPr>
          <a:xfrm>
            <a:off x="2483994" y="3243530"/>
            <a:ext cx="8963753" cy="851533"/>
            <a:chOff x="2483994" y="3117410"/>
            <a:chExt cx="8963753" cy="851533"/>
          </a:xfrm>
        </p:grpSpPr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B5A2D874-8810-D4C4-C5E7-27ACA397EE13}"/>
                </a:ext>
              </a:extLst>
            </p:cNvPr>
            <p:cNvSpPr/>
            <p:nvPr/>
          </p:nvSpPr>
          <p:spPr>
            <a:xfrm>
              <a:off x="2483994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Community building</a:t>
              </a:r>
            </a:p>
          </p:txBody>
        </p:sp>
        <p:sp>
          <p:nvSpPr>
            <p:cNvPr id="4" name="Chevron 3">
              <a:extLst>
                <a:ext uri="{FF2B5EF4-FFF2-40B4-BE49-F238E27FC236}">
                  <a16:creationId xmlns:a16="http://schemas.microsoft.com/office/drawing/2014/main" id="{D40647C7-F4C4-E584-B600-2592AD2CC893}"/>
                </a:ext>
              </a:extLst>
            </p:cNvPr>
            <p:cNvSpPr/>
            <p:nvPr/>
          </p:nvSpPr>
          <p:spPr>
            <a:xfrm>
              <a:off x="4241201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Distillation</a:t>
              </a:r>
            </a:p>
          </p:txBody>
        </p: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AD6B6209-B4FD-51B2-34B3-FC2CD24588D2}"/>
                </a:ext>
              </a:extLst>
            </p:cNvPr>
            <p:cNvSpPr/>
            <p:nvPr/>
          </p:nvSpPr>
          <p:spPr>
            <a:xfrm>
              <a:off x="5998408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Synthesis</a:t>
              </a:r>
            </a:p>
          </p:txBody>
        </p:sp>
        <p:sp>
          <p:nvSpPr>
            <p:cNvPr id="8" name="Chevron 7">
              <a:extLst>
                <a:ext uri="{FF2B5EF4-FFF2-40B4-BE49-F238E27FC236}">
                  <a16:creationId xmlns:a16="http://schemas.microsoft.com/office/drawing/2014/main" id="{0C8CF06B-2730-32D5-9CEB-0F9692E7C918}"/>
                </a:ext>
              </a:extLst>
            </p:cNvPr>
            <p:cNvSpPr/>
            <p:nvPr/>
          </p:nvSpPr>
          <p:spPr>
            <a:xfrm>
              <a:off x="7755615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Dissemination</a:t>
              </a: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233A8A0C-A3CB-A63E-09FA-E38E0F93E5B8}"/>
                </a:ext>
              </a:extLst>
            </p:cNvPr>
            <p:cNvSpPr/>
            <p:nvPr/>
          </p:nvSpPr>
          <p:spPr>
            <a:xfrm>
              <a:off x="9512823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Guidance and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15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2D14E38-3C24-41B6-7AB2-724911E50B06}"/>
              </a:ext>
            </a:extLst>
          </p:cNvPr>
          <p:cNvSpPr/>
          <p:nvPr/>
        </p:nvSpPr>
        <p:spPr>
          <a:xfrm>
            <a:off x="6077743" y="4861743"/>
            <a:ext cx="1743622" cy="74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ADDC41-5C2C-CD09-ACEF-00C117C923E1}"/>
              </a:ext>
            </a:extLst>
          </p:cNvPr>
          <p:cNvSpPr/>
          <p:nvPr/>
        </p:nvSpPr>
        <p:spPr>
          <a:xfrm>
            <a:off x="9707214" y="4696693"/>
            <a:ext cx="1029764" cy="2586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1" name="Picture 4" descr="The Data Spaces Support Centre releases starter kit - International Data  Spaces">
            <a:extLst>
              <a:ext uri="{FF2B5EF4-FFF2-40B4-BE49-F238E27FC236}">
                <a16:creationId xmlns:a16="http://schemas.microsoft.com/office/drawing/2014/main" id="{0DA841FB-F3EA-1D3C-8807-C5848329C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1429" r="15718" b="60476"/>
          <a:stretch/>
        </p:blipFill>
        <p:spPr bwMode="auto">
          <a:xfrm>
            <a:off x="838199" y="3228944"/>
            <a:ext cx="1517643" cy="8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10F494-CE6D-7107-AD3D-DDC08A712521}"/>
              </a:ext>
            </a:extLst>
          </p:cNvPr>
          <p:cNvGraphicFramePr>
            <a:graphicFrameLocks noGrp="1"/>
          </p:cNvGraphicFramePr>
          <p:nvPr/>
        </p:nvGraphicFramePr>
        <p:xfrm>
          <a:off x="658813" y="1772637"/>
          <a:ext cx="10837860" cy="45193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310">
                  <a:extLst>
                    <a:ext uri="{9D8B030D-6E8A-4147-A177-3AD203B41FA5}">
                      <a16:colId xmlns:a16="http://schemas.microsoft.com/office/drawing/2014/main" val="3771268336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2483270858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2883762837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1505168970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3854562880"/>
                    </a:ext>
                  </a:extLst>
                </a:gridCol>
                <a:gridCol w="1806310">
                  <a:extLst>
                    <a:ext uri="{9D8B030D-6E8A-4147-A177-3AD203B41FA5}">
                      <a16:colId xmlns:a16="http://schemas.microsoft.com/office/drawing/2014/main" val="3390866321"/>
                    </a:ext>
                  </a:extLst>
                </a:gridCol>
              </a:tblGrid>
              <a:tr h="1411994">
                <a:tc>
                  <a:txBody>
                    <a:bodyPr/>
                    <a:lstStyle/>
                    <a:p>
                      <a:pPr algn="r"/>
                      <a:r>
                        <a:rPr lang="en-NL"/>
                        <a:t>What DSSC does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engage and create a community of EU-funded data space initiatives and other EU stakeholders…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 but not only: we look outside and learn from other initiatives, like in the private sector.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learning we acquired from the community, existing practices and standards are researched, structured and distilled into meaningful inputs for the following stages.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“Expert Groups”, and our own experts, facilitated by the team, combine our learning and co-create assets for the guidance of the Common European Data Spaces and more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disseminate our assets so that the Common European Data Spaces – and everyone, really! – is informed of their availability and evolution.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3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NL" sz="105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enable European data space to move from learning to doing, and support them in the process.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6122432"/>
                  </a:ext>
                </a:extLst>
              </a:tr>
              <a:tr h="1019504">
                <a:tc>
                  <a:txBody>
                    <a:bodyPr/>
                    <a:lstStyle/>
                    <a:p>
                      <a:pPr algn="r"/>
                      <a:endParaRPr lang="en-NL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NL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206620"/>
                  </a:ext>
                </a:extLst>
              </a:tr>
              <a:tr h="1639617">
                <a:tc>
                  <a:txBody>
                    <a:bodyPr/>
                    <a:lstStyle/>
                    <a:p>
                      <a:pPr algn="r"/>
                      <a:r>
                        <a:rPr lang="en-NL"/>
                        <a:t>What DSSC offers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“Relationship management” and facilitation of a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Community of Practice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the Common European Data Spaces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Facilitation of a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Network of Stakeholders</a:t>
                      </a:r>
                      <a:endParaRPr lang="en-NL" sz="11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marR="0" lvl="0" indent="-1190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pre-existing specifications and standards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endParaRPr lang="en-NL" sz="11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Glossary 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Conceptual Model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Starter Kit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Blueprint </a:t>
                      </a:r>
                      <a:r>
                        <a:rPr lang="en-NL" sz="11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 a specification of re-usable building blocks and components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Communications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the website, social media… 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Engagement of the public</a:t>
                      </a: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webinars, the annual Symposium, participation to other relevant initiatives’ events…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Engagement of Standard Development Organisations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Co-Creation Method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Radar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Toolbox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Our 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support</a:t>
                      </a:r>
                    </a:p>
                    <a:p>
                      <a:pPr marL="119063" indent="-119063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Maturity model</a:t>
                      </a:r>
                      <a:r>
                        <a:rPr lang="en-GB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r>
                        <a:rPr lang="en-NL" sz="11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ing, impact monitoring and evaluation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7141201"/>
                  </a:ext>
                </a:extLst>
              </a:tr>
            </a:tbl>
          </a:graphicData>
        </a:graphic>
      </p:graphicFrame>
      <p:sp>
        <p:nvSpPr>
          <p:cNvPr id="7" name="Título 6">
            <a:extLst>
              <a:ext uri="{FF2B5EF4-FFF2-40B4-BE49-F238E27FC236}">
                <a16:creationId xmlns:a16="http://schemas.microsoft.com/office/drawing/2014/main" id="{882DBA01-D71E-B9DF-B254-2999C7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Spaces Support Centre’s </a:t>
            </a:r>
            <a:br>
              <a:rPr lang="en-GB"/>
            </a:br>
            <a:r>
              <a:rPr lang="en-GB"/>
              <a:t>activities and offerings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39F897-8F5D-9A7A-B7D3-A6F62810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556-6AAC-46A0-AA2E-28C0C9B5A14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8ECF"/>
                </a:solidFill>
                <a:effectLst/>
                <a:uLnTx/>
                <a:uFillTx/>
                <a:latin typeface="Jost" pitchFamily="2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8ECF"/>
              </a:solidFill>
              <a:effectLst/>
              <a:uLnTx/>
              <a:uFillTx/>
              <a:latin typeface="Jost" pitchFamily="2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8D5AA-00E1-44AC-95F5-3509BAF9A93F}"/>
              </a:ext>
            </a:extLst>
          </p:cNvPr>
          <p:cNvGrpSpPr/>
          <p:nvPr/>
        </p:nvGrpSpPr>
        <p:grpSpPr>
          <a:xfrm>
            <a:off x="2483994" y="3243530"/>
            <a:ext cx="8963753" cy="851533"/>
            <a:chOff x="2483994" y="3117410"/>
            <a:chExt cx="8963753" cy="851533"/>
          </a:xfrm>
        </p:grpSpPr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B5A2D874-8810-D4C4-C5E7-27ACA397EE13}"/>
                </a:ext>
              </a:extLst>
            </p:cNvPr>
            <p:cNvSpPr/>
            <p:nvPr/>
          </p:nvSpPr>
          <p:spPr>
            <a:xfrm>
              <a:off x="2483994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Community building</a:t>
              </a:r>
            </a:p>
          </p:txBody>
        </p:sp>
        <p:sp>
          <p:nvSpPr>
            <p:cNvPr id="4" name="Chevron 3">
              <a:extLst>
                <a:ext uri="{FF2B5EF4-FFF2-40B4-BE49-F238E27FC236}">
                  <a16:creationId xmlns:a16="http://schemas.microsoft.com/office/drawing/2014/main" id="{D40647C7-F4C4-E584-B600-2592AD2CC893}"/>
                </a:ext>
              </a:extLst>
            </p:cNvPr>
            <p:cNvSpPr/>
            <p:nvPr/>
          </p:nvSpPr>
          <p:spPr>
            <a:xfrm>
              <a:off x="4241201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Distillation</a:t>
              </a:r>
            </a:p>
          </p:txBody>
        </p:sp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AD6B6209-B4FD-51B2-34B3-FC2CD24588D2}"/>
                </a:ext>
              </a:extLst>
            </p:cNvPr>
            <p:cNvSpPr/>
            <p:nvPr/>
          </p:nvSpPr>
          <p:spPr>
            <a:xfrm>
              <a:off x="5998408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Synthesis</a:t>
              </a:r>
            </a:p>
          </p:txBody>
        </p:sp>
        <p:sp>
          <p:nvSpPr>
            <p:cNvPr id="8" name="Chevron 7">
              <a:extLst>
                <a:ext uri="{FF2B5EF4-FFF2-40B4-BE49-F238E27FC236}">
                  <a16:creationId xmlns:a16="http://schemas.microsoft.com/office/drawing/2014/main" id="{0C8CF06B-2730-32D5-9CEB-0F9692E7C918}"/>
                </a:ext>
              </a:extLst>
            </p:cNvPr>
            <p:cNvSpPr/>
            <p:nvPr/>
          </p:nvSpPr>
          <p:spPr>
            <a:xfrm>
              <a:off x="7755615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Dissemination</a:t>
              </a:r>
            </a:p>
          </p:txBody>
        </p:sp>
        <p:sp>
          <p:nvSpPr>
            <p:cNvPr id="9" name="Chevron 8">
              <a:extLst>
                <a:ext uri="{FF2B5EF4-FFF2-40B4-BE49-F238E27FC236}">
                  <a16:creationId xmlns:a16="http://schemas.microsoft.com/office/drawing/2014/main" id="{233A8A0C-A3CB-A63E-09FA-E38E0F93E5B8}"/>
                </a:ext>
              </a:extLst>
            </p:cNvPr>
            <p:cNvSpPr/>
            <p:nvPr/>
          </p:nvSpPr>
          <p:spPr>
            <a:xfrm>
              <a:off x="9512823" y="3117410"/>
              <a:ext cx="1934924" cy="851533"/>
            </a:xfrm>
            <a:prstGeom prst="chevron">
              <a:avLst>
                <a:gd name="adj" fmla="val 31522"/>
              </a:avLst>
            </a:prstGeom>
            <a:solidFill>
              <a:srgbClr val="229A9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Guidance and support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F58E211-13AE-AE69-A8C5-95EC32ECC1A9}"/>
              </a:ext>
            </a:extLst>
          </p:cNvPr>
          <p:cNvSpPr/>
          <p:nvPr/>
        </p:nvSpPr>
        <p:spPr>
          <a:xfrm>
            <a:off x="2483994" y="1684799"/>
            <a:ext cx="9012679" cy="149439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51A651-24D3-EA82-85AA-FCAABCF47DD6}"/>
              </a:ext>
            </a:extLst>
          </p:cNvPr>
          <p:cNvSpPr/>
          <p:nvPr/>
        </p:nvSpPr>
        <p:spPr>
          <a:xfrm>
            <a:off x="2435069" y="4182900"/>
            <a:ext cx="3563340" cy="219695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279CDA-CAB6-911C-5E67-ED6BF8D342F2}"/>
              </a:ext>
            </a:extLst>
          </p:cNvPr>
          <p:cNvSpPr/>
          <p:nvPr/>
        </p:nvSpPr>
        <p:spPr>
          <a:xfrm>
            <a:off x="9756932" y="4159398"/>
            <a:ext cx="1596868" cy="4911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2996A4-65D3-BDD6-ACEF-215908685C48}"/>
              </a:ext>
            </a:extLst>
          </p:cNvPr>
          <p:cNvSpPr/>
          <p:nvPr/>
        </p:nvSpPr>
        <p:spPr>
          <a:xfrm>
            <a:off x="9681851" y="5007319"/>
            <a:ext cx="1596868" cy="1007408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98AB1-C69B-99C8-4F1E-4C6C4F6769CD}"/>
              </a:ext>
            </a:extLst>
          </p:cNvPr>
          <p:cNvSpPr/>
          <p:nvPr/>
        </p:nvSpPr>
        <p:spPr>
          <a:xfrm>
            <a:off x="7867027" y="4182900"/>
            <a:ext cx="1743622" cy="219695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9E11E-ECF3-6A74-F48F-91FC06BF38C4}"/>
              </a:ext>
            </a:extLst>
          </p:cNvPr>
          <p:cNvSpPr/>
          <p:nvPr/>
        </p:nvSpPr>
        <p:spPr>
          <a:xfrm>
            <a:off x="6006541" y="4248965"/>
            <a:ext cx="1596869" cy="61694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8997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82DBA01-D71E-B9DF-B254-2999C7C76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You… complete me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39F897-8F5D-9A7A-B7D3-A6F62810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795556-6AAC-46A0-AA2E-28C0C9B5A14E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8ECF"/>
                </a:solidFill>
                <a:effectLst/>
                <a:uLnTx/>
                <a:uFillTx/>
                <a:latin typeface="Jost" pitchFamily="2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008ECF"/>
              </a:solidFill>
              <a:effectLst/>
              <a:uLnTx/>
              <a:uFillTx/>
              <a:latin typeface="Jost" pitchFamily="2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7006F1-D4FB-5470-EE02-353111A342C6}"/>
              </a:ext>
            </a:extLst>
          </p:cNvPr>
          <p:cNvSpPr/>
          <p:nvPr/>
        </p:nvSpPr>
        <p:spPr>
          <a:xfrm>
            <a:off x="6889750" y="1779095"/>
            <a:ext cx="4252404" cy="1711965"/>
          </a:xfrm>
          <a:prstGeom prst="rect">
            <a:avLst/>
          </a:prstGeom>
          <a:solidFill>
            <a:srgbClr val="B3D9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/>
              <a:t>Implementations of business </a:t>
            </a:r>
            <a:br>
              <a:rPr lang="en-NL"/>
            </a:br>
            <a:r>
              <a:rPr lang="en-NL"/>
              <a:t>and organisational building blocks</a:t>
            </a:r>
            <a:br>
              <a:rPr lang="en-NL"/>
            </a:br>
            <a:r>
              <a:rPr lang="en-NL"/>
              <a:t>and components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84D707-70C9-3DFF-127C-4EC5B7C16F8A}"/>
              </a:ext>
            </a:extLst>
          </p:cNvPr>
          <p:cNvSpPr/>
          <p:nvPr/>
        </p:nvSpPr>
        <p:spPr>
          <a:xfrm>
            <a:off x="6889749" y="3532106"/>
            <a:ext cx="4252405" cy="2647313"/>
          </a:xfrm>
          <a:prstGeom prst="rect">
            <a:avLst/>
          </a:prstGeom>
          <a:solidFill>
            <a:srgbClr val="96B0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/>
              <a:t>Implementations of </a:t>
            </a:r>
            <a:br>
              <a:rPr lang="en-NL"/>
            </a:br>
            <a:r>
              <a:rPr lang="en-NL"/>
              <a:t>technical building blocks</a:t>
            </a:r>
            <a:br>
              <a:rPr lang="en-NL"/>
            </a:br>
            <a:r>
              <a:rPr lang="en-NL"/>
              <a:t>and components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05D5B3-B578-92C8-F9A9-8FFCE1760CF8}"/>
              </a:ext>
            </a:extLst>
          </p:cNvPr>
          <p:cNvSpPr/>
          <p:nvPr/>
        </p:nvSpPr>
        <p:spPr>
          <a:xfrm>
            <a:off x="7463916" y="3774196"/>
            <a:ext cx="701901" cy="701901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NL" sz="700"/>
              <a:t>E</a:t>
            </a:r>
            <a:r>
              <a:rPr lang="en-GB" sz="700"/>
              <a:t>n</a:t>
            </a:r>
            <a:r>
              <a:rPr lang="en-NL" sz="700"/>
              <a:t>gineering’s True Connector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9A7E5E-A85E-AFB3-A147-46A23DBB8881}"/>
              </a:ext>
            </a:extLst>
          </p:cNvPr>
          <p:cNvSpPr/>
          <p:nvPr/>
        </p:nvSpPr>
        <p:spPr>
          <a:xfrm>
            <a:off x="6988296" y="4145669"/>
            <a:ext cx="701901" cy="701901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NL" sz="700"/>
              <a:t>Eclipse </a:t>
            </a:r>
            <a:br>
              <a:rPr lang="en-NL" sz="700"/>
            </a:br>
            <a:r>
              <a:rPr lang="en-NL" sz="700"/>
              <a:t>Data Space Components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F648A7-F530-65AD-82AD-C9901F599798}"/>
              </a:ext>
            </a:extLst>
          </p:cNvPr>
          <p:cNvSpPr/>
          <p:nvPr/>
        </p:nvSpPr>
        <p:spPr>
          <a:xfrm>
            <a:off x="7215798" y="4668186"/>
            <a:ext cx="701901" cy="701901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NL" sz="700"/>
              <a:t>TNO’s Security Gateway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6989B8EA-A5AD-ED41-D171-AAE8C6AD8C98}"/>
              </a:ext>
            </a:extLst>
          </p:cNvPr>
          <p:cNvSpPr/>
          <p:nvPr/>
        </p:nvSpPr>
        <p:spPr>
          <a:xfrm>
            <a:off x="6490720" y="3301741"/>
            <a:ext cx="1146339" cy="522517"/>
          </a:xfrm>
          <a:prstGeom prst="chevron">
            <a:avLst>
              <a:gd name="adj" fmla="val 31522"/>
            </a:avLst>
          </a:prstGeom>
          <a:solidFill>
            <a:srgbClr val="229A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410CD4-12B7-7E59-E750-E1770C1F420D}"/>
              </a:ext>
            </a:extLst>
          </p:cNvPr>
          <p:cNvSpPr/>
          <p:nvPr/>
        </p:nvSpPr>
        <p:spPr>
          <a:xfrm>
            <a:off x="9798518" y="4848353"/>
            <a:ext cx="1234139" cy="1234139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L"/>
              <a:t>Simpl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FF9E935-D965-8053-2110-27521CEBB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6"/>
          <a:stretch/>
        </p:blipFill>
        <p:spPr>
          <a:xfrm>
            <a:off x="1203158" y="2368830"/>
            <a:ext cx="5436840" cy="2810179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21EB94A-7810-4EDA-16DC-FE95D3590ABD}"/>
              </a:ext>
            </a:extLst>
          </p:cNvPr>
          <p:cNvSpPr/>
          <p:nvPr/>
        </p:nvSpPr>
        <p:spPr>
          <a:xfrm>
            <a:off x="7112965" y="5243793"/>
            <a:ext cx="701901" cy="701901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700"/>
              <a:t>m</a:t>
            </a:r>
            <a:r>
              <a:rPr lang="en-NL" sz="700"/>
              <a:t>any others…</a:t>
            </a:r>
          </a:p>
        </p:txBody>
      </p:sp>
    </p:spTree>
    <p:extLst>
      <p:ext uri="{BB962C8B-B14F-4D97-AF65-F5344CB8AC3E}">
        <p14:creationId xmlns:p14="http://schemas.microsoft.com/office/powerpoint/2010/main" val="420279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86BC9-A2B6-725B-A5CE-43FE7ED90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/>
              <a:t>Simpl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28AB9-40E0-C6B1-9033-EA6FCFFF4A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BE"/>
              <a:t>Manuel Mateo Goyet – Acting Head of Unit – Cloud  and Software unit - EC DG </a:t>
            </a:r>
            <a:r>
              <a:rPr lang="fr-BE" err="1"/>
              <a:t>Connect</a:t>
            </a:r>
            <a:r>
              <a:rPr lang="fr-BE"/>
              <a:t> </a:t>
            </a:r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52587-B27C-982E-FF6A-1A34EE326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5556-6AAC-46A0-AA2E-28C0C9B5A14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677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E688341CA26E419DE2DCFC8FC07399" ma:contentTypeVersion="6" ma:contentTypeDescription="Create a new document." ma:contentTypeScope="" ma:versionID="8e525ce0fadd0a7c89ce5f07e8389a75">
  <xsd:schema xmlns:xsd="http://www.w3.org/2001/XMLSchema" xmlns:xs="http://www.w3.org/2001/XMLSchema" xmlns:p="http://schemas.microsoft.com/office/2006/metadata/properties" xmlns:ns2="0c9bf195-a079-4620-91bb-e3b8391e8403" xmlns:ns3="5109e596-b033-4893-a07d-55ae6d13ce78" targetNamespace="http://schemas.microsoft.com/office/2006/metadata/properties" ma:root="true" ma:fieldsID="d32f62572121d8ef562d9fcf3fd2c7e1" ns2:_="" ns3:_="">
    <xsd:import namespace="0c9bf195-a079-4620-91bb-e3b8391e8403"/>
    <xsd:import namespace="5109e596-b033-4893-a07d-55ae6d13ce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9bf195-a079-4620-91bb-e3b8391e84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09e596-b033-4893-a07d-55ae6d13ce7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B3A284-2F3E-4F23-BDEA-846613EF8D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34CDEE-90B4-49F6-ABBD-BD16530BB8A2}">
  <ds:schemaRefs>
    <ds:schemaRef ds:uri="0c9bf195-a079-4620-91bb-e3b8391e8403"/>
    <ds:schemaRef ds:uri="5109e596-b033-4893-a07d-55ae6d13ce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A7A8235-50A6-46EC-9A26-25ADFB61A6EF}">
  <ds:schemaRefs>
    <ds:schemaRef ds:uri="0c9bf195-a079-4620-91bb-e3b8391e8403"/>
    <ds:schemaRef ds:uri="5109e596-b033-4893-a07d-55ae6d13ce7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9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</vt:lpstr>
      <vt:lpstr>1_Office</vt:lpstr>
      <vt:lpstr>2_Office</vt:lpstr>
      <vt:lpstr>PowerPoint Presentation</vt:lpstr>
      <vt:lpstr>PowerPoint Presentation</vt:lpstr>
      <vt:lpstr>PowerPoint Presentation</vt:lpstr>
      <vt:lpstr>Stay up to date with Data Spaces Support Centre and the European Union’s programme for common European data spaces.  Subscribe to the DSSC Newsletter!  tinyurl.com/dssc-newsletter</vt:lpstr>
      <vt:lpstr>PowerPoint Presentation</vt:lpstr>
      <vt:lpstr>Data Spaces Support Centre’s  activities and offerings</vt:lpstr>
      <vt:lpstr>Data Spaces Support Centre’s  activities and offerings</vt:lpstr>
      <vt:lpstr>You… complete me</vt:lpstr>
      <vt:lpstr>Simpl</vt:lpstr>
      <vt:lpstr>PowerPoint Presentation</vt:lpstr>
      <vt:lpstr>PowerPoint Presentation</vt:lpstr>
      <vt:lpstr>PowerPoint Presentation</vt:lpstr>
      <vt:lpstr>Simpl is deployed throughout data spaces</vt:lpstr>
      <vt:lpstr>PowerPoint Presentation</vt:lpstr>
      <vt:lpstr>PowerPoint Presentation</vt:lpstr>
      <vt:lpstr>PowerPoint Presentation</vt:lpstr>
      <vt:lpstr>PowerPoint Presentation</vt:lpstr>
      <vt:lpstr>2024 timeline</vt:lpstr>
      <vt:lpstr>The programme 2024 onwards</vt:lpstr>
      <vt:lpstr>Save the date: 30 January 2025, Brussels </vt:lpstr>
      <vt:lpstr>Engage with Simpl</vt:lpstr>
      <vt:lpstr>Simpl</vt:lpstr>
      <vt:lpstr>Supported Business Processes</vt:lpstr>
      <vt:lpstr>Agile Requirements Elicitation</vt:lpstr>
      <vt:lpstr>PowerPoint Presentation</vt:lpstr>
      <vt:lpstr>PowerPoint Presentation</vt:lpstr>
      <vt:lpstr>PowerPoint Presentation</vt:lpstr>
      <vt:lpstr>Publishing on the Catalogue - summary</vt:lpstr>
      <vt:lpstr>PowerPoint Presentation</vt:lpstr>
      <vt:lpstr>Simpl is Open Source</vt:lpstr>
      <vt:lpstr>Q&amp;A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Busdraghi</dc:creator>
  <cp:revision>1</cp:revision>
  <dcterms:created xsi:type="dcterms:W3CDTF">2024-06-26T09:19:51Z</dcterms:created>
  <dcterms:modified xsi:type="dcterms:W3CDTF">2024-06-28T11:33:51Z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0x0101002AE688341CA26E419DE2DCFC8FC07399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2024-06-26T16:36:45Z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42025966-7625-44bd-9518-87348d71d6ab</vt:lpwstr>
  </property>
  <property fmtid="{D5CDD505-2E9C-101B-9397-08002B2CF9AE}" pid="9" name="MSIP_Label_6bd9ddd1-4d20-43f6-abfa-fc3c07406f94_ContentBits">
    <vt:lpwstr>0</vt:lpwstr>
  </property>
</Properties>
</file>